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4"/>
  </p:sldMasterIdLst>
  <p:notesMasterIdLst>
    <p:notesMasterId r:id="rId6"/>
  </p:notesMasterIdLst>
  <p:sldIdLst>
    <p:sldId id="257" r:id="rId5"/>
  </p:sldIdLst>
  <p:sldSz cx="24688800" cy="37490400"/>
  <p:notesSz cx="7019925" cy="930592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Untitled Section" id="{8DF8C603-2122-4FC9-B7C1-11A1ABD91FF6}">
          <p14:sldIdLst/>
        </p14:section>
        <p14:section name="Untitled Section" id="{573192DF-3C72-44A7-8C71-19DD068CC234}">
          <p14:sldIdLst>
            <p14:sldId id="25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A3CA61-E43D-3201-9977-3D12344F8853}" v="10" dt="2021-12-08T02:01:06.277"/>
    <p1510:client id="{0FA96301-8DFB-F1DB-D2B6-232A03F8EBA6}" v="2583" dt="2021-12-08T04:23:23.226"/>
    <p1510:client id="{10E2E69A-F3DD-C5D8-2FE8-1583F2284EC1}" v="71" dt="2021-12-08T20:05:11.547"/>
    <p1510:client id="{15FD1EFB-92E3-1BC1-B854-FB5DD38032E9}" v="682" dt="2021-12-07T16:17:02.943"/>
    <p1510:client id="{402E24BA-8871-40CA-B427-2311EAA95CCD}" v="661" vWet="663" dt="2021-12-08T03:33:22.510"/>
    <p1510:client id="{A4B1E922-0330-CE9D-144E-4BECC31DC484}" v="23" dt="2021-12-08T01:13:21.159"/>
    <p1510:client id="{D689765D-65B7-48AC-A6C1-8B5D03BF1CFD}" vWet="2" dt="2021-12-08T18:28:27.665"/>
    <p1510:client id="{E8607D4C-B398-A1D3-C301-68730F1DB4CA}" v="243" dt="2021-12-08T15:16:15.451"/>
    <p1510:client id="{FAAD2FE3-D306-4E60-8CED-DC7453E8242D}" v="8" dt="2021-12-08T05:28:03.1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7" d="100"/>
          <a:sy n="17" d="100"/>
        </p:scale>
        <p:origin x="1208" y="-7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2360613" y="698500"/>
            <a:ext cx="2298700" cy="3489325"/>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701977" y="4420300"/>
            <a:ext cx="5615920" cy="4187661"/>
          </a:xfrm>
          <a:prstGeom prst="rect">
            <a:avLst/>
          </a:prstGeom>
          <a:noFill/>
          <a:ln>
            <a:noFill/>
          </a:ln>
        </p:spPr>
        <p:txBody>
          <a:bodyPr wrap="square" lIns="91526" tIns="91526" rIns="91526" bIns="91526" anchor="t" anchorCtr="0"/>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a:endParaRPr/>
          </a:p>
        </p:txBody>
      </p:sp>
    </p:spTree>
    <p:extLst>
      <p:ext uri="{BB962C8B-B14F-4D97-AF65-F5344CB8AC3E}">
        <p14:creationId xmlns:p14="http://schemas.microsoft.com/office/powerpoint/2010/main" val="249620229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Shape 41"/>
          <p:cNvSpPr txBox="1">
            <a:spLocks noGrp="1"/>
          </p:cNvSpPr>
          <p:nvPr>
            <p:ph type="body" idx="1"/>
          </p:nvPr>
        </p:nvSpPr>
        <p:spPr>
          <a:xfrm>
            <a:off x="701977" y="4420300"/>
            <a:ext cx="5615920" cy="4187661"/>
          </a:xfrm>
          <a:prstGeom prst="rect">
            <a:avLst/>
          </a:prstGeom>
          <a:noFill/>
          <a:ln>
            <a:noFill/>
          </a:ln>
        </p:spPr>
        <p:txBody>
          <a:bodyPr wrap="square" lIns="91526" tIns="91526" rIns="91526" bIns="91526" anchor="ctr" anchorCtr="0">
            <a:noAutofit/>
          </a:bodyPr>
          <a:lstStyle/>
          <a:p>
            <a:pPr>
              <a:buNone/>
            </a:pPr>
            <a:endParaRPr/>
          </a:p>
        </p:txBody>
      </p:sp>
      <p:sp>
        <p:nvSpPr>
          <p:cNvPr id="42" name="Shape 42"/>
          <p:cNvSpPr>
            <a:spLocks noGrp="1" noRot="1" noChangeAspect="1"/>
          </p:cNvSpPr>
          <p:nvPr>
            <p:ph type="sldImg" idx="2"/>
          </p:nvPr>
        </p:nvSpPr>
        <p:spPr>
          <a:xfrm>
            <a:off x="2360613" y="696913"/>
            <a:ext cx="2298700" cy="3490912"/>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2920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6"/>
        <p:cNvGrpSpPr/>
        <p:nvPr/>
      </p:nvGrpSpPr>
      <p:grpSpPr>
        <a:xfrm>
          <a:off x="0" y="0"/>
          <a:ext cx="0" cy="0"/>
          <a:chOff x="0" y="0"/>
          <a:chExt cx="0" cy="0"/>
        </a:xfrm>
      </p:grpSpPr>
      <p:sp>
        <p:nvSpPr>
          <p:cNvPr id="7" name="Shape 7"/>
          <p:cNvSpPr txBox="1">
            <a:spLocks noGrp="1"/>
          </p:cNvSpPr>
          <p:nvPr>
            <p:ph type="ctrTitle"/>
          </p:nvPr>
        </p:nvSpPr>
        <p:spPr>
          <a:xfrm>
            <a:off x="1851025" y="11645900"/>
            <a:ext cx="20986751" cy="8035925"/>
          </a:xfrm>
          <a:prstGeom prst="rect">
            <a:avLst/>
          </a:prstGeom>
          <a:noFill/>
          <a:ln>
            <a:noFill/>
          </a:ln>
        </p:spPr>
        <p:txBody>
          <a:bodyPr wrap="square" lIns="91425" tIns="91425" rIns="91425" bIns="91425" anchor="t" anchorCtr="0"/>
          <a:lstStyle>
            <a:lvl1pPr marL="0" marR="0" lvl="0"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
        <p:nvSpPr>
          <p:cNvPr id="8" name="Shape 8"/>
          <p:cNvSpPr txBox="1">
            <a:spLocks noGrp="1"/>
          </p:cNvSpPr>
          <p:nvPr>
            <p:ph type="subTitle" idx="1"/>
          </p:nvPr>
        </p:nvSpPr>
        <p:spPr>
          <a:xfrm>
            <a:off x="3703638" y="21243925"/>
            <a:ext cx="17281526" cy="9582150"/>
          </a:xfrm>
          <a:prstGeom prst="rect">
            <a:avLst/>
          </a:prstGeom>
          <a:noFill/>
          <a:ln>
            <a:noFill/>
          </a:ln>
        </p:spPr>
        <p:txBody>
          <a:bodyPr wrap="square" lIns="91425" tIns="91425" rIns="91425" bIns="91425" anchor="t" anchorCtr="0"/>
          <a:lstStyle>
            <a:lvl1pPr marL="0" marR="0" lvl="0" indent="0" algn="ctr" rtl="0">
              <a:spcBef>
                <a:spcPts val="700"/>
              </a:spcBef>
              <a:spcAft>
                <a:spcPts val="0"/>
              </a:spcAft>
              <a:buClr>
                <a:srgbClr val="990000"/>
              </a:buClr>
              <a:buSzPts val="3500"/>
              <a:buFont typeface="Tahoma"/>
              <a:buNone/>
              <a:defRPr sz="3500" b="1" i="0" u="none" strike="noStrike" cap="none">
                <a:solidFill>
                  <a:srgbClr val="990000"/>
                </a:solidFill>
                <a:latin typeface="Tahoma"/>
                <a:ea typeface="Tahoma"/>
                <a:cs typeface="Tahoma"/>
                <a:sym typeface="Tahoma"/>
              </a:defRPr>
            </a:lvl1pPr>
            <a:lvl2pPr marL="457200" marR="0" lvl="1" indent="0" algn="ctr" rtl="0">
              <a:spcBef>
                <a:spcPts val="620"/>
              </a:spcBef>
              <a:spcAft>
                <a:spcPts val="0"/>
              </a:spcAft>
              <a:buClr>
                <a:srgbClr val="000000"/>
              </a:buClr>
              <a:buSzPts val="3100"/>
              <a:buFont typeface="Tahoma"/>
              <a:buNone/>
              <a:defRPr sz="3100" b="0" i="0" u="none" strike="noStrike" cap="none">
                <a:solidFill>
                  <a:srgbClr val="000000"/>
                </a:solidFill>
                <a:latin typeface="Tahoma"/>
                <a:ea typeface="Tahoma"/>
                <a:cs typeface="Tahoma"/>
                <a:sym typeface="Tahoma"/>
              </a:defRPr>
            </a:lvl2pPr>
            <a:lvl3pPr marL="914400" marR="0" lvl="2" indent="0" algn="ctr" rtl="0">
              <a:spcBef>
                <a:spcPts val="1560"/>
              </a:spcBef>
              <a:spcAft>
                <a:spcPts val="0"/>
              </a:spcAft>
              <a:buClr>
                <a:schemeClr val="dk1"/>
              </a:buClr>
              <a:buSzPts val="7800"/>
              <a:buFont typeface="Times New Roman"/>
              <a:buNone/>
              <a:defRPr sz="7800" b="0" i="0" u="none" strike="noStrike" cap="none">
                <a:solidFill>
                  <a:schemeClr val="dk1"/>
                </a:solidFill>
                <a:latin typeface="Times New Roman"/>
                <a:ea typeface="Times New Roman"/>
                <a:cs typeface="Times New Roman"/>
                <a:sym typeface="Times New Roman"/>
              </a:defRPr>
            </a:lvl3pPr>
            <a:lvl4pPr marL="1371600" marR="0" lvl="3" indent="0" algn="ctr" rtl="0">
              <a:spcBef>
                <a:spcPts val="1320"/>
              </a:spcBef>
              <a:spcAft>
                <a:spcPts val="0"/>
              </a:spcAft>
              <a:buClr>
                <a:schemeClr val="dk1"/>
              </a:buClr>
              <a:buSzPts val="6600"/>
              <a:buFont typeface="Times New Roman"/>
              <a:buNone/>
              <a:defRPr sz="6600" b="0" i="0" u="none" strike="noStrike" cap="none">
                <a:solidFill>
                  <a:schemeClr val="dk1"/>
                </a:solidFill>
                <a:latin typeface="Times New Roman"/>
                <a:ea typeface="Times New Roman"/>
                <a:cs typeface="Times New Roman"/>
                <a:sym typeface="Times New Roman"/>
              </a:defRPr>
            </a:lvl4pPr>
            <a:lvl5pPr marL="1828800" marR="0" lvl="4" indent="0" algn="ctr" rtl="0">
              <a:spcBef>
                <a:spcPts val="1320"/>
              </a:spcBef>
              <a:spcAft>
                <a:spcPts val="0"/>
              </a:spcAft>
              <a:buClr>
                <a:schemeClr val="dk1"/>
              </a:buClr>
              <a:buSzPts val="6600"/>
              <a:buFont typeface="Times New Roman"/>
              <a:buNone/>
              <a:defRPr sz="6600" b="0" i="0" u="none" strike="noStrike" cap="none">
                <a:solidFill>
                  <a:schemeClr val="dk1"/>
                </a:solidFill>
                <a:latin typeface="Times New Roman"/>
                <a:ea typeface="Times New Roman"/>
                <a:cs typeface="Times New Roman"/>
                <a:sym typeface="Times New Roman"/>
              </a:defRPr>
            </a:lvl5pPr>
            <a:lvl6pPr marL="2286000" marR="0" lvl="5" indent="0" algn="ctr" rtl="0">
              <a:spcBef>
                <a:spcPts val="1320"/>
              </a:spcBef>
              <a:spcAft>
                <a:spcPts val="0"/>
              </a:spcAft>
              <a:buClr>
                <a:schemeClr val="dk1"/>
              </a:buClr>
              <a:buSzPts val="6600"/>
              <a:buFont typeface="Times New Roman"/>
              <a:buNone/>
              <a:defRPr sz="6600" b="0" i="0" u="none" strike="noStrike" cap="none">
                <a:solidFill>
                  <a:schemeClr val="dk1"/>
                </a:solidFill>
                <a:latin typeface="Times New Roman"/>
                <a:ea typeface="Times New Roman"/>
                <a:cs typeface="Times New Roman"/>
                <a:sym typeface="Times New Roman"/>
              </a:defRPr>
            </a:lvl6pPr>
            <a:lvl7pPr marL="2743200" marR="0" lvl="6" indent="0" algn="ctr" rtl="0">
              <a:spcBef>
                <a:spcPts val="1320"/>
              </a:spcBef>
              <a:spcAft>
                <a:spcPts val="0"/>
              </a:spcAft>
              <a:buClr>
                <a:schemeClr val="dk1"/>
              </a:buClr>
              <a:buSzPts val="6600"/>
              <a:buFont typeface="Times New Roman"/>
              <a:buNone/>
              <a:defRPr sz="6600" b="0" i="0" u="none" strike="noStrike" cap="none">
                <a:solidFill>
                  <a:schemeClr val="dk1"/>
                </a:solidFill>
                <a:latin typeface="Times New Roman"/>
                <a:ea typeface="Times New Roman"/>
                <a:cs typeface="Times New Roman"/>
                <a:sym typeface="Times New Roman"/>
              </a:defRPr>
            </a:lvl7pPr>
            <a:lvl8pPr marL="3200400" marR="0" lvl="7" indent="0" algn="ctr" rtl="0">
              <a:spcBef>
                <a:spcPts val="1320"/>
              </a:spcBef>
              <a:spcAft>
                <a:spcPts val="0"/>
              </a:spcAft>
              <a:buClr>
                <a:schemeClr val="dk1"/>
              </a:buClr>
              <a:buSzPts val="6600"/>
              <a:buFont typeface="Times New Roman"/>
              <a:buNone/>
              <a:defRPr sz="6600" b="0" i="0" u="none" strike="noStrike" cap="none">
                <a:solidFill>
                  <a:schemeClr val="dk1"/>
                </a:solidFill>
                <a:latin typeface="Times New Roman"/>
                <a:ea typeface="Times New Roman"/>
                <a:cs typeface="Times New Roman"/>
                <a:sym typeface="Times New Roman"/>
              </a:defRPr>
            </a:lvl8pPr>
            <a:lvl9pPr marL="3657600" marR="0" lvl="8" indent="0" algn="ctr" rtl="0">
              <a:spcBef>
                <a:spcPts val="1320"/>
              </a:spcBef>
              <a:spcAft>
                <a:spcPts val="0"/>
              </a:spcAft>
              <a:buClr>
                <a:schemeClr val="dk1"/>
              </a:buClr>
              <a:buSzPts val="6600"/>
              <a:buFont typeface="Times New Roman"/>
              <a:buNone/>
              <a:defRPr sz="66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1235075" y="1501775"/>
            <a:ext cx="22218650" cy="6248400"/>
          </a:xfrm>
          <a:prstGeom prst="rect">
            <a:avLst/>
          </a:prstGeom>
          <a:noFill/>
          <a:ln>
            <a:noFill/>
          </a:ln>
        </p:spPr>
        <p:txBody>
          <a:bodyPr wrap="square" lIns="91425" tIns="91425" rIns="91425" bIns="91425" anchor="t" anchorCtr="0"/>
          <a:lstStyle>
            <a:lvl1pPr marL="0" marR="0" lvl="0"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
        <p:nvSpPr>
          <p:cNvPr id="36" name="Shape 36"/>
          <p:cNvSpPr txBox="1">
            <a:spLocks noGrp="1"/>
          </p:cNvSpPr>
          <p:nvPr>
            <p:ph type="body" idx="1"/>
          </p:nvPr>
        </p:nvSpPr>
        <p:spPr>
          <a:xfrm rot="5400000">
            <a:off x="-26988" y="10009188"/>
            <a:ext cx="24742776" cy="22218650"/>
          </a:xfrm>
          <a:prstGeom prst="rect">
            <a:avLst/>
          </a:prstGeom>
          <a:noFill/>
          <a:ln>
            <a:noFill/>
          </a:ln>
        </p:spPr>
        <p:txBody>
          <a:bodyPr wrap="square" lIns="91425" tIns="91425" rIns="91425" bIns="91425" anchor="t" anchorCtr="0"/>
          <a:lstStyle>
            <a:lvl1pPr marL="1085850" marR="0" lvl="0" indent="-1085850" algn="l" rtl="0">
              <a:spcBef>
                <a:spcPts val="700"/>
              </a:spcBef>
              <a:spcAft>
                <a:spcPts val="0"/>
              </a:spcAft>
              <a:buSzPts val="1400"/>
              <a:buNone/>
              <a:defRPr sz="3500" b="1" i="0" u="none" strike="noStrike" cap="none">
                <a:solidFill>
                  <a:srgbClr val="990000"/>
                </a:solidFill>
                <a:latin typeface="Tahoma"/>
                <a:ea typeface="Tahoma"/>
                <a:cs typeface="Tahoma"/>
                <a:sym typeface="Tahoma"/>
              </a:defRPr>
            </a:lvl1pPr>
            <a:lvl2pPr marL="2355850" marR="0" lvl="1" indent="-723900" algn="l" rtl="0">
              <a:spcBef>
                <a:spcPts val="620"/>
              </a:spcBef>
              <a:spcAft>
                <a:spcPts val="0"/>
              </a:spcAft>
              <a:buClr>
                <a:srgbClr val="000000"/>
              </a:buClr>
              <a:buSzPts val="3100"/>
              <a:buFont typeface="Tahoma"/>
              <a:buChar char="–"/>
              <a:defRPr sz="3100" b="0" i="0" u="none" strike="noStrike" cap="none">
                <a:solidFill>
                  <a:srgbClr val="000000"/>
                </a:solidFill>
                <a:latin typeface="Tahoma"/>
                <a:ea typeface="Tahoma"/>
                <a:cs typeface="Tahoma"/>
                <a:sym typeface="Tahoma"/>
              </a:defRPr>
            </a:lvl2pPr>
            <a:lvl3pPr marL="3621088" marR="0" lvl="2" indent="-230187" algn="l" rtl="0">
              <a:spcBef>
                <a:spcPts val="1560"/>
              </a:spcBef>
              <a:spcAft>
                <a:spcPts val="0"/>
              </a:spcAft>
              <a:buClr>
                <a:schemeClr val="dk1"/>
              </a:buClr>
              <a:buSzPts val="7800"/>
              <a:buFont typeface="Times New Roman"/>
              <a:buChar char="•"/>
              <a:defRPr sz="7800" b="0" i="0" u="none" strike="noStrike" cap="none">
                <a:solidFill>
                  <a:schemeClr val="dk1"/>
                </a:solidFill>
                <a:latin typeface="Times New Roman"/>
                <a:ea typeface="Times New Roman"/>
                <a:cs typeface="Times New Roman"/>
                <a:sym typeface="Times New Roman"/>
              </a:defRPr>
            </a:lvl3pPr>
            <a:lvl4pPr marL="5076825" marR="0" lvl="3" indent="-314325"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4pPr>
            <a:lvl5pPr marL="6519863" marR="0" lvl="4"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5pPr>
            <a:lvl6pPr marL="6977063" marR="0" lvl="5"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6pPr>
            <a:lvl7pPr marL="7434263" marR="0" lvl="6"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7pPr>
            <a:lvl8pPr marL="7891463" marR="0" lvl="7"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8pPr>
            <a:lvl9pPr marL="8348663" marR="0" lvl="8"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37"/>
        <p:cNvGrpSpPr/>
        <p:nvPr/>
      </p:nvGrpSpPr>
      <p:grpSpPr>
        <a:xfrm>
          <a:off x="0" y="0"/>
          <a:ext cx="0" cy="0"/>
          <a:chOff x="0" y="0"/>
          <a:chExt cx="0" cy="0"/>
        </a:xfrm>
      </p:grpSpPr>
      <p:sp>
        <p:nvSpPr>
          <p:cNvPr id="38" name="Shape 38"/>
          <p:cNvSpPr txBox="1">
            <a:spLocks noGrp="1"/>
          </p:cNvSpPr>
          <p:nvPr>
            <p:ph type="title"/>
          </p:nvPr>
        </p:nvSpPr>
        <p:spPr>
          <a:xfrm rot="5400000">
            <a:off x="4682332" y="14718506"/>
            <a:ext cx="31988125" cy="5554662"/>
          </a:xfrm>
          <a:prstGeom prst="rect">
            <a:avLst/>
          </a:prstGeom>
          <a:noFill/>
          <a:ln>
            <a:noFill/>
          </a:ln>
        </p:spPr>
        <p:txBody>
          <a:bodyPr wrap="square" lIns="91425" tIns="91425" rIns="91425" bIns="91425" anchor="t" anchorCtr="0"/>
          <a:lstStyle>
            <a:lvl1pPr marL="0" marR="0" lvl="0"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
        <p:nvSpPr>
          <p:cNvPr id="39" name="Shape 39"/>
          <p:cNvSpPr txBox="1">
            <a:spLocks noGrp="1"/>
          </p:cNvSpPr>
          <p:nvPr>
            <p:ph type="body" idx="1"/>
          </p:nvPr>
        </p:nvSpPr>
        <p:spPr>
          <a:xfrm rot="5400000">
            <a:off x="-6503194" y="9240043"/>
            <a:ext cx="31988125" cy="16511589"/>
          </a:xfrm>
          <a:prstGeom prst="rect">
            <a:avLst/>
          </a:prstGeom>
          <a:noFill/>
          <a:ln>
            <a:noFill/>
          </a:ln>
        </p:spPr>
        <p:txBody>
          <a:bodyPr wrap="square" lIns="91425" tIns="91425" rIns="91425" bIns="91425" anchor="t" anchorCtr="0"/>
          <a:lstStyle>
            <a:lvl1pPr marL="1085850" marR="0" lvl="0" indent="-1085850" algn="l" rtl="0">
              <a:spcBef>
                <a:spcPts val="700"/>
              </a:spcBef>
              <a:spcAft>
                <a:spcPts val="0"/>
              </a:spcAft>
              <a:buSzPts val="1400"/>
              <a:buNone/>
              <a:defRPr sz="3500" b="1" i="0" u="none" strike="noStrike" cap="none">
                <a:solidFill>
                  <a:srgbClr val="990000"/>
                </a:solidFill>
                <a:latin typeface="Tahoma"/>
                <a:ea typeface="Tahoma"/>
                <a:cs typeface="Tahoma"/>
                <a:sym typeface="Tahoma"/>
              </a:defRPr>
            </a:lvl1pPr>
            <a:lvl2pPr marL="2355850" marR="0" lvl="1" indent="-723900" algn="l" rtl="0">
              <a:spcBef>
                <a:spcPts val="620"/>
              </a:spcBef>
              <a:spcAft>
                <a:spcPts val="0"/>
              </a:spcAft>
              <a:buClr>
                <a:srgbClr val="000000"/>
              </a:buClr>
              <a:buSzPts val="3100"/>
              <a:buFont typeface="Tahoma"/>
              <a:buChar char="–"/>
              <a:defRPr sz="3100" b="0" i="0" u="none" strike="noStrike" cap="none">
                <a:solidFill>
                  <a:srgbClr val="000000"/>
                </a:solidFill>
                <a:latin typeface="Tahoma"/>
                <a:ea typeface="Tahoma"/>
                <a:cs typeface="Tahoma"/>
                <a:sym typeface="Tahoma"/>
              </a:defRPr>
            </a:lvl2pPr>
            <a:lvl3pPr marL="3621088" marR="0" lvl="2" indent="-230187" algn="l" rtl="0">
              <a:spcBef>
                <a:spcPts val="1560"/>
              </a:spcBef>
              <a:spcAft>
                <a:spcPts val="0"/>
              </a:spcAft>
              <a:buClr>
                <a:schemeClr val="dk1"/>
              </a:buClr>
              <a:buSzPts val="7800"/>
              <a:buFont typeface="Times New Roman"/>
              <a:buChar char="•"/>
              <a:defRPr sz="7800" b="0" i="0" u="none" strike="noStrike" cap="none">
                <a:solidFill>
                  <a:schemeClr val="dk1"/>
                </a:solidFill>
                <a:latin typeface="Times New Roman"/>
                <a:ea typeface="Times New Roman"/>
                <a:cs typeface="Times New Roman"/>
                <a:sym typeface="Times New Roman"/>
              </a:defRPr>
            </a:lvl3pPr>
            <a:lvl4pPr marL="5076825" marR="0" lvl="3" indent="-314325"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4pPr>
            <a:lvl5pPr marL="6519863" marR="0" lvl="4"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5pPr>
            <a:lvl6pPr marL="6977063" marR="0" lvl="5"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6pPr>
            <a:lvl7pPr marL="7434263" marR="0" lvl="6"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7pPr>
            <a:lvl8pPr marL="7891463" marR="0" lvl="7"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8pPr>
            <a:lvl9pPr marL="8348663" marR="0" lvl="8"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235075" y="1501775"/>
            <a:ext cx="22218650" cy="6248400"/>
          </a:xfrm>
          <a:prstGeom prst="rect">
            <a:avLst/>
          </a:prstGeom>
          <a:noFill/>
          <a:ln>
            <a:noFill/>
          </a:ln>
        </p:spPr>
        <p:txBody>
          <a:bodyPr wrap="square" lIns="91425" tIns="91425" rIns="91425" bIns="91425" anchor="t" anchorCtr="0"/>
          <a:lstStyle>
            <a:lvl1pPr marL="0" marR="0" lvl="0"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
        <p:nvSpPr>
          <p:cNvPr id="11" name="Shape 11"/>
          <p:cNvSpPr txBox="1">
            <a:spLocks noGrp="1"/>
          </p:cNvSpPr>
          <p:nvPr>
            <p:ph type="body" idx="1"/>
          </p:nvPr>
        </p:nvSpPr>
        <p:spPr>
          <a:xfrm>
            <a:off x="1235075" y="8747125"/>
            <a:ext cx="22218650" cy="24742776"/>
          </a:xfrm>
          <a:prstGeom prst="rect">
            <a:avLst/>
          </a:prstGeom>
          <a:noFill/>
          <a:ln>
            <a:noFill/>
          </a:ln>
        </p:spPr>
        <p:txBody>
          <a:bodyPr wrap="square" lIns="91425" tIns="91425" rIns="91425" bIns="91425" anchor="t" anchorCtr="0"/>
          <a:lstStyle>
            <a:lvl1pPr marL="1085850" marR="0" lvl="0" indent="-1085850" algn="l" rtl="0">
              <a:spcBef>
                <a:spcPts val="700"/>
              </a:spcBef>
              <a:spcAft>
                <a:spcPts val="0"/>
              </a:spcAft>
              <a:buSzPts val="1400"/>
              <a:buNone/>
              <a:defRPr sz="3500" b="1" i="0" u="none" strike="noStrike" cap="none">
                <a:solidFill>
                  <a:srgbClr val="990000"/>
                </a:solidFill>
                <a:latin typeface="Tahoma"/>
                <a:ea typeface="Tahoma"/>
                <a:cs typeface="Tahoma"/>
                <a:sym typeface="Tahoma"/>
              </a:defRPr>
            </a:lvl1pPr>
            <a:lvl2pPr marL="2355850" marR="0" lvl="1" indent="-723900" algn="l" rtl="0">
              <a:spcBef>
                <a:spcPts val="620"/>
              </a:spcBef>
              <a:spcAft>
                <a:spcPts val="0"/>
              </a:spcAft>
              <a:buClr>
                <a:srgbClr val="000000"/>
              </a:buClr>
              <a:buSzPts val="3100"/>
              <a:buFont typeface="Tahoma"/>
              <a:buChar char="–"/>
              <a:defRPr sz="3100" b="0" i="0" u="none" strike="noStrike" cap="none">
                <a:solidFill>
                  <a:srgbClr val="000000"/>
                </a:solidFill>
                <a:latin typeface="Tahoma"/>
                <a:ea typeface="Tahoma"/>
                <a:cs typeface="Tahoma"/>
                <a:sym typeface="Tahoma"/>
              </a:defRPr>
            </a:lvl2pPr>
            <a:lvl3pPr marL="3621088" marR="0" lvl="2" indent="-230187" algn="l" rtl="0">
              <a:spcBef>
                <a:spcPts val="1560"/>
              </a:spcBef>
              <a:spcAft>
                <a:spcPts val="0"/>
              </a:spcAft>
              <a:buClr>
                <a:schemeClr val="dk1"/>
              </a:buClr>
              <a:buSzPts val="7800"/>
              <a:buFont typeface="Times New Roman"/>
              <a:buChar char="•"/>
              <a:defRPr sz="7800" b="0" i="0" u="none" strike="noStrike" cap="none">
                <a:solidFill>
                  <a:schemeClr val="dk1"/>
                </a:solidFill>
                <a:latin typeface="Times New Roman"/>
                <a:ea typeface="Times New Roman"/>
                <a:cs typeface="Times New Roman"/>
                <a:sym typeface="Times New Roman"/>
              </a:defRPr>
            </a:lvl3pPr>
            <a:lvl4pPr marL="5076825" marR="0" lvl="3" indent="-314325"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4pPr>
            <a:lvl5pPr marL="6519863" marR="0" lvl="4"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5pPr>
            <a:lvl6pPr marL="6977063" marR="0" lvl="5"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6pPr>
            <a:lvl7pPr marL="7434263" marR="0" lvl="6"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7pPr>
            <a:lvl8pPr marL="7891463" marR="0" lvl="7"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8pPr>
            <a:lvl9pPr marL="8348663" marR="0" lvl="8" indent="-309563" algn="l" rtl="0">
              <a:spcBef>
                <a:spcPts val="1320"/>
              </a:spcBef>
              <a:spcAft>
                <a:spcPts val="0"/>
              </a:spcAft>
              <a:buClr>
                <a:schemeClr val="dk1"/>
              </a:buClr>
              <a:buSzPts val="6600"/>
              <a:buFont typeface="Times New Roman"/>
              <a:buChar char="•"/>
              <a:defRPr sz="66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1951038" y="24090313"/>
            <a:ext cx="20985161" cy="7446962"/>
          </a:xfrm>
          <a:prstGeom prst="rect">
            <a:avLst/>
          </a:prstGeom>
          <a:noFill/>
          <a:ln>
            <a:noFill/>
          </a:ln>
        </p:spPr>
        <p:txBody>
          <a:bodyPr wrap="square" lIns="91425" tIns="91425" rIns="91425" bIns="91425" anchor="t" anchorCtr="0"/>
          <a:lstStyle>
            <a:lvl1pPr marL="0" marR="0" lvl="0" indent="0" algn="l" rtl="0">
              <a:spcBef>
                <a:spcPts val="0"/>
              </a:spcBef>
              <a:spcAft>
                <a:spcPts val="0"/>
              </a:spcAft>
              <a:buSzPts val="1400"/>
              <a:buNone/>
              <a:defRPr sz="40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
        <p:nvSpPr>
          <p:cNvPr id="14" name="Shape 14"/>
          <p:cNvSpPr txBox="1">
            <a:spLocks noGrp="1"/>
          </p:cNvSpPr>
          <p:nvPr>
            <p:ph type="body" idx="1"/>
          </p:nvPr>
        </p:nvSpPr>
        <p:spPr>
          <a:xfrm>
            <a:off x="1951038" y="15889288"/>
            <a:ext cx="20985161" cy="8201025"/>
          </a:xfrm>
          <a:prstGeom prst="rect">
            <a:avLst/>
          </a:prstGeom>
          <a:noFill/>
          <a:ln>
            <a:noFill/>
          </a:ln>
        </p:spPr>
        <p:txBody>
          <a:bodyPr wrap="square" lIns="91425" tIns="91425" rIns="91425" bIns="91425" anchor="b" anchorCtr="0"/>
          <a:lstStyle>
            <a:lvl1pPr marL="0" marR="0" lvl="0" indent="0" algn="l" rtl="0">
              <a:spcBef>
                <a:spcPts val="400"/>
              </a:spcBef>
              <a:spcAft>
                <a:spcPts val="0"/>
              </a:spcAft>
              <a:buClr>
                <a:srgbClr val="990000"/>
              </a:buClr>
              <a:buSzPts val="2000"/>
              <a:buFont typeface="Tahoma"/>
              <a:buNone/>
              <a:defRPr sz="2000" b="1" i="0" u="none" strike="noStrike" cap="none">
                <a:solidFill>
                  <a:srgbClr val="990000"/>
                </a:solidFill>
                <a:latin typeface="Tahoma"/>
                <a:ea typeface="Tahoma"/>
                <a:cs typeface="Tahoma"/>
                <a:sym typeface="Tahoma"/>
              </a:defRPr>
            </a:lvl1pPr>
            <a:lvl2pPr marL="457200" marR="0" lvl="1" indent="0" algn="l" rtl="0">
              <a:spcBef>
                <a:spcPts val="360"/>
              </a:spcBef>
              <a:spcAft>
                <a:spcPts val="0"/>
              </a:spcAft>
              <a:buClr>
                <a:srgbClr val="000000"/>
              </a:buClr>
              <a:buSzPts val="1800"/>
              <a:buFont typeface="Tahoma"/>
              <a:buNone/>
              <a:defRPr sz="1800" b="0" i="0" u="none" strike="noStrike" cap="none">
                <a:solidFill>
                  <a:srgbClr val="000000"/>
                </a:solidFill>
                <a:latin typeface="Tahoma"/>
                <a:ea typeface="Tahoma"/>
                <a:cs typeface="Tahoma"/>
                <a:sym typeface="Tahoma"/>
              </a:defRPr>
            </a:lvl2pPr>
            <a:lvl3pPr marL="914400" marR="0" lvl="2" indent="0" algn="l" rtl="0">
              <a:spcBef>
                <a:spcPts val="320"/>
              </a:spcBef>
              <a:spcAft>
                <a:spcPts val="0"/>
              </a:spcAft>
              <a:buClr>
                <a:schemeClr val="dk1"/>
              </a:buClr>
              <a:buSzPts val="1600"/>
              <a:buFont typeface="Times New Roman"/>
              <a:buNone/>
              <a:defRPr sz="1600" b="0" i="0" u="none" strike="noStrike" cap="none">
                <a:solidFill>
                  <a:schemeClr val="dk1"/>
                </a:solidFill>
                <a:latin typeface="Times New Roman"/>
                <a:ea typeface="Times New Roman"/>
                <a:cs typeface="Times New Roman"/>
                <a:sym typeface="Times New Roman"/>
              </a:defRPr>
            </a:lvl3pPr>
            <a:lvl4pPr marL="1371600" marR="0" lvl="3" indent="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4pPr>
            <a:lvl5pPr marL="1828800" marR="0" lvl="4" indent="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5pPr>
            <a:lvl6pPr marL="2286000" marR="0" lvl="5" indent="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6pPr>
            <a:lvl7pPr marL="2743200" marR="0" lvl="6" indent="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7pPr>
            <a:lvl8pPr marL="3200400" marR="0" lvl="7" indent="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8pPr>
            <a:lvl9pPr marL="3657600" marR="0" lvl="8" indent="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1235075" y="1501775"/>
            <a:ext cx="22218650" cy="6248400"/>
          </a:xfrm>
          <a:prstGeom prst="rect">
            <a:avLst/>
          </a:prstGeom>
          <a:noFill/>
          <a:ln>
            <a:noFill/>
          </a:ln>
        </p:spPr>
        <p:txBody>
          <a:bodyPr wrap="square" lIns="91425" tIns="91425" rIns="91425" bIns="91425" anchor="t" anchorCtr="0"/>
          <a:lstStyle>
            <a:lvl1pPr marL="0" marR="0" lvl="0"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
        <p:nvSpPr>
          <p:cNvPr id="17" name="Shape 17"/>
          <p:cNvSpPr txBox="1">
            <a:spLocks noGrp="1"/>
          </p:cNvSpPr>
          <p:nvPr>
            <p:ph type="body" idx="1"/>
          </p:nvPr>
        </p:nvSpPr>
        <p:spPr>
          <a:xfrm>
            <a:off x="1235075" y="8747125"/>
            <a:ext cx="11033125" cy="24742776"/>
          </a:xfrm>
          <a:prstGeom prst="rect">
            <a:avLst/>
          </a:prstGeom>
          <a:noFill/>
          <a:ln>
            <a:noFill/>
          </a:ln>
        </p:spPr>
        <p:txBody>
          <a:bodyPr wrap="square" lIns="91425" tIns="91425" rIns="91425" bIns="91425" anchor="t" anchorCtr="0"/>
          <a:lstStyle>
            <a:lvl1pPr marL="1085850" marR="0" lvl="0" indent="-1085850" algn="l" rtl="0">
              <a:spcBef>
                <a:spcPts val="560"/>
              </a:spcBef>
              <a:spcAft>
                <a:spcPts val="0"/>
              </a:spcAft>
              <a:buSzPts val="1400"/>
              <a:buNone/>
              <a:defRPr sz="2800" b="1" i="0" u="none" strike="noStrike" cap="none">
                <a:solidFill>
                  <a:srgbClr val="990000"/>
                </a:solidFill>
                <a:latin typeface="Tahoma"/>
                <a:ea typeface="Tahoma"/>
                <a:cs typeface="Tahoma"/>
                <a:sym typeface="Tahoma"/>
              </a:defRPr>
            </a:lvl1pPr>
            <a:lvl2pPr marL="2355850" marR="0" lvl="1" indent="-768350" algn="l" rtl="0">
              <a:spcBef>
                <a:spcPts val="480"/>
              </a:spcBef>
              <a:spcAft>
                <a:spcPts val="0"/>
              </a:spcAft>
              <a:buClr>
                <a:srgbClr val="000000"/>
              </a:buClr>
              <a:buSzPts val="2400"/>
              <a:buFont typeface="Tahoma"/>
              <a:buChar char="–"/>
              <a:defRPr sz="2400" b="0" i="0" u="none" strike="noStrike" cap="none">
                <a:solidFill>
                  <a:srgbClr val="000000"/>
                </a:solidFill>
                <a:latin typeface="Tahoma"/>
                <a:ea typeface="Tahoma"/>
                <a:cs typeface="Tahoma"/>
                <a:sym typeface="Tahoma"/>
              </a:defRPr>
            </a:lvl2pPr>
            <a:lvl3pPr marL="3621088" marR="0" lvl="2" indent="-598487"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5076825" marR="0" lvl="3" indent="-619125"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4pPr>
            <a:lvl5pPr marL="6519863" marR="0" lvl="4"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5pPr>
            <a:lvl6pPr marL="6977063" marR="0" lvl="5"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6pPr>
            <a:lvl7pPr marL="7434263" marR="0" lvl="6"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7pPr>
            <a:lvl8pPr marL="7891463" marR="0" lvl="7"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8pPr>
            <a:lvl9pPr marL="8348663" marR="0" lvl="8"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
        <p:nvSpPr>
          <p:cNvPr id="18" name="Shape 18"/>
          <p:cNvSpPr txBox="1">
            <a:spLocks noGrp="1"/>
          </p:cNvSpPr>
          <p:nvPr>
            <p:ph type="body" idx="2"/>
          </p:nvPr>
        </p:nvSpPr>
        <p:spPr>
          <a:xfrm>
            <a:off x="12420600" y="8747125"/>
            <a:ext cx="11033125" cy="24742776"/>
          </a:xfrm>
          <a:prstGeom prst="rect">
            <a:avLst/>
          </a:prstGeom>
          <a:noFill/>
          <a:ln>
            <a:noFill/>
          </a:ln>
        </p:spPr>
        <p:txBody>
          <a:bodyPr wrap="square" lIns="91425" tIns="91425" rIns="91425" bIns="91425" anchor="t" anchorCtr="0"/>
          <a:lstStyle>
            <a:lvl1pPr marL="1085850" marR="0" lvl="0" indent="-1085850" algn="l" rtl="0">
              <a:spcBef>
                <a:spcPts val="560"/>
              </a:spcBef>
              <a:spcAft>
                <a:spcPts val="0"/>
              </a:spcAft>
              <a:buSzPts val="1400"/>
              <a:buNone/>
              <a:defRPr sz="2800" b="1" i="0" u="none" strike="noStrike" cap="none">
                <a:solidFill>
                  <a:srgbClr val="990000"/>
                </a:solidFill>
                <a:latin typeface="Tahoma"/>
                <a:ea typeface="Tahoma"/>
                <a:cs typeface="Tahoma"/>
                <a:sym typeface="Tahoma"/>
              </a:defRPr>
            </a:lvl1pPr>
            <a:lvl2pPr marL="2355850" marR="0" lvl="1" indent="-768350" algn="l" rtl="0">
              <a:spcBef>
                <a:spcPts val="480"/>
              </a:spcBef>
              <a:spcAft>
                <a:spcPts val="0"/>
              </a:spcAft>
              <a:buClr>
                <a:srgbClr val="000000"/>
              </a:buClr>
              <a:buSzPts val="2400"/>
              <a:buFont typeface="Tahoma"/>
              <a:buChar char="–"/>
              <a:defRPr sz="2400" b="0" i="0" u="none" strike="noStrike" cap="none">
                <a:solidFill>
                  <a:srgbClr val="000000"/>
                </a:solidFill>
                <a:latin typeface="Tahoma"/>
                <a:ea typeface="Tahoma"/>
                <a:cs typeface="Tahoma"/>
                <a:sym typeface="Tahoma"/>
              </a:defRPr>
            </a:lvl2pPr>
            <a:lvl3pPr marL="3621088" marR="0" lvl="2" indent="-598487"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5076825" marR="0" lvl="3" indent="-619125"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4pPr>
            <a:lvl5pPr marL="6519863" marR="0" lvl="4"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5pPr>
            <a:lvl6pPr marL="6977063" marR="0" lvl="5"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6pPr>
            <a:lvl7pPr marL="7434263" marR="0" lvl="6"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7pPr>
            <a:lvl8pPr marL="7891463" marR="0" lvl="7"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8pPr>
            <a:lvl9pPr marL="8348663" marR="0" lvl="8" indent="-614363"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mparison">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1235075" y="1501775"/>
            <a:ext cx="22218650" cy="6248400"/>
          </a:xfrm>
          <a:prstGeom prst="rect">
            <a:avLst/>
          </a:prstGeom>
          <a:noFill/>
          <a:ln>
            <a:noFill/>
          </a:ln>
        </p:spPr>
        <p:txBody>
          <a:bodyPr wrap="square" lIns="91425" tIns="91425" rIns="91425" bIns="91425" anchor="t" anchorCtr="0"/>
          <a:lstStyle>
            <a:lvl1pPr marL="0" marR="0" lvl="0"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
        <p:nvSpPr>
          <p:cNvPr id="21" name="Shape 21"/>
          <p:cNvSpPr txBox="1">
            <a:spLocks noGrp="1"/>
          </p:cNvSpPr>
          <p:nvPr>
            <p:ph type="body" idx="1"/>
          </p:nvPr>
        </p:nvSpPr>
        <p:spPr>
          <a:xfrm>
            <a:off x="1235075" y="8391525"/>
            <a:ext cx="10907713" cy="3497263"/>
          </a:xfrm>
          <a:prstGeom prst="rect">
            <a:avLst/>
          </a:prstGeom>
          <a:noFill/>
          <a:ln>
            <a:noFill/>
          </a:ln>
        </p:spPr>
        <p:txBody>
          <a:bodyPr wrap="square" lIns="91425" tIns="91425" rIns="91425" bIns="91425" anchor="b" anchorCtr="0"/>
          <a:lstStyle>
            <a:lvl1pPr marL="0" marR="0" lvl="0" indent="0" algn="l" rtl="0">
              <a:spcBef>
                <a:spcPts val="480"/>
              </a:spcBef>
              <a:spcAft>
                <a:spcPts val="0"/>
              </a:spcAft>
              <a:buClr>
                <a:srgbClr val="990000"/>
              </a:buClr>
              <a:buSzPts val="2400"/>
              <a:buFont typeface="Tahoma"/>
              <a:buNone/>
              <a:defRPr sz="2400" b="1" i="0" u="none" strike="noStrike" cap="none">
                <a:solidFill>
                  <a:srgbClr val="990000"/>
                </a:solidFill>
                <a:latin typeface="Tahoma"/>
                <a:ea typeface="Tahoma"/>
                <a:cs typeface="Tahoma"/>
                <a:sym typeface="Tahoma"/>
              </a:defRPr>
            </a:lvl1pPr>
            <a:lvl2pPr marL="457200" marR="0" lvl="1" indent="0" algn="l" rtl="0">
              <a:spcBef>
                <a:spcPts val="400"/>
              </a:spcBef>
              <a:spcAft>
                <a:spcPts val="0"/>
              </a:spcAft>
              <a:buClr>
                <a:srgbClr val="000000"/>
              </a:buClr>
              <a:buSzPts val="2000"/>
              <a:buFont typeface="Tahoma"/>
              <a:buNone/>
              <a:defRPr sz="2000" b="1" i="0" u="none" strike="noStrike" cap="none">
                <a:solidFill>
                  <a:srgbClr val="000000"/>
                </a:solidFill>
                <a:latin typeface="Tahoma"/>
                <a:ea typeface="Tahoma"/>
                <a:cs typeface="Tahoma"/>
                <a:sym typeface="Tahoma"/>
              </a:defRPr>
            </a:lvl2pPr>
            <a:lvl3pPr marL="914400" marR="0" lvl="2" indent="0" algn="l" rtl="0">
              <a:spcBef>
                <a:spcPts val="360"/>
              </a:spcBef>
              <a:spcAft>
                <a:spcPts val="0"/>
              </a:spcAft>
              <a:buClr>
                <a:schemeClr val="dk1"/>
              </a:buClr>
              <a:buSzPts val="1800"/>
              <a:buFont typeface="Times New Roman"/>
              <a:buNone/>
              <a:defRPr sz="1800" b="1" i="0" u="none" strike="noStrike" cap="none">
                <a:solidFill>
                  <a:schemeClr val="dk1"/>
                </a:solidFill>
                <a:latin typeface="Times New Roman"/>
                <a:ea typeface="Times New Roman"/>
                <a:cs typeface="Times New Roman"/>
                <a:sym typeface="Times New Roman"/>
              </a:defRPr>
            </a:lvl3pPr>
            <a:lvl4pPr marL="1371600" marR="0" lvl="3"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4pPr>
            <a:lvl5pPr marL="1828800" marR="0" lvl="4"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5pPr>
            <a:lvl6pPr marL="2286000" marR="0" lvl="5"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6pPr>
            <a:lvl7pPr marL="2743200" marR="0" lvl="6"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7pPr>
            <a:lvl8pPr marL="3200400" marR="0" lvl="7"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8pPr>
            <a:lvl9pPr marL="3657600" marR="0" lvl="8"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9pPr>
          </a:lstStyle>
          <a:p>
            <a:endParaRPr/>
          </a:p>
        </p:txBody>
      </p:sp>
      <p:sp>
        <p:nvSpPr>
          <p:cNvPr id="22" name="Shape 22"/>
          <p:cNvSpPr txBox="1">
            <a:spLocks noGrp="1"/>
          </p:cNvSpPr>
          <p:nvPr>
            <p:ph type="body" idx="2"/>
          </p:nvPr>
        </p:nvSpPr>
        <p:spPr>
          <a:xfrm>
            <a:off x="12541250" y="8391525"/>
            <a:ext cx="10912475" cy="3497263"/>
          </a:xfrm>
          <a:prstGeom prst="rect">
            <a:avLst/>
          </a:prstGeom>
          <a:noFill/>
          <a:ln>
            <a:noFill/>
          </a:ln>
        </p:spPr>
        <p:txBody>
          <a:bodyPr wrap="square" lIns="91425" tIns="91425" rIns="91425" bIns="91425" anchor="b" anchorCtr="0"/>
          <a:lstStyle>
            <a:lvl1pPr marL="0" marR="0" lvl="0" indent="0" algn="l" rtl="0">
              <a:spcBef>
                <a:spcPts val="480"/>
              </a:spcBef>
              <a:spcAft>
                <a:spcPts val="0"/>
              </a:spcAft>
              <a:buClr>
                <a:srgbClr val="990000"/>
              </a:buClr>
              <a:buSzPts val="2400"/>
              <a:buFont typeface="Tahoma"/>
              <a:buNone/>
              <a:defRPr sz="2400" b="1" i="0" u="none" strike="noStrike" cap="none">
                <a:solidFill>
                  <a:srgbClr val="990000"/>
                </a:solidFill>
                <a:latin typeface="Tahoma"/>
                <a:ea typeface="Tahoma"/>
                <a:cs typeface="Tahoma"/>
                <a:sym typeface="Tahoma"/>
              </a:defRPr>
            </a:lvl1pPr>
            <a:lvl2pPr marL="457200" marR="0" lvl="1" indent="0" algn="l" rtl="0">
              <a:spcBef>
                <a:spcPts val="400"/>
              </a:spcBef>
              <a:spcAft>
                <a:spcPts val="0"/>
              </a:spcAft>
              <a:buClr>
                <a:srgbClr val="000000"/>
              </a:buClr>
              <a:buSzPts val="2000"/>
              <a:buFont typeface="Tahoma"/>
              <a:buNone/>
              <a:defRPr sz="2000" b="1" i="0" u="none" strike="noStrike" cap="none">
                <a:solidFill>
                  <a:srgbClr val="000000"/>
                </a:solidFill>
                <a:latin typeface="Tahoma"/>
                <a:ea typeface="Tahoma"/>
                <a:cs typeface="Tahoma"/>
                <a:sym typeface="Tahoma"/>
              </a:defRPr>
            </a:lvl2pPr>
            <a:lvl3pPr marL="914400" marR="0" lvl="2" indent="0" algn="l" rtl="0">
              <a:spcBef>
                <a:spcPts val="360"/>
              </a:spcBef>
              <a:spcAft>
                <a:spcPts val="0"/>
              </a:spcAft>
              <a:buClr>
                <a:schemeClr val="dk1"/>
              </a:buClr>
              <a:buSzPts val="1800"/>
              <a:buFont typeface="Times New Roman"/>
              <a:buNone/>
              <a:defRPr sz="1800" b="1" i="0" u="none" strike="noStrike" cap="none">
                <a:solidFill>
                  <a:schemeClr val="dk1"/>
                </a:solidFill>
                <a:latin typeface="Times New Roman"/>
                <a:ea typeface="Times New Roman"/>
                <a:cs typeface="Times New Roman"/>
                <a:sym typeface="Times New Roman"/>
              </a:defRPr>
            </a:lvl3pPr>
            <a:lvl4pPr marL="1371600" marR="0" lvl="3"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4pPr>
            <a:lvl5pPr marL="1828800" marR="0" lvl="4"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5pPr>
            <a:lvl6pPr marL="2286000" marR="0" lvl="5"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6pPr>
            <a:lvl7pPr marL="2743200" marR="0" lvl="6"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7pPr>
            <a:lvl8pPr marL="3200400" marR="0" lvl="7"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8pPr>
            <a:lvl9pPr marL="3657600" marR="0" lvl="8" indent="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1235075" y="1501775"/>
            <a:ext cx="22218650" cy="6248400"/>
          </a:xfrm>
          <a:prstGeom prst="rect">
            <a:avLst/>
          </a:prstGeom>
          <a:noFill/>
          <a:ln>
            <a:noFill/>
          </a:ln>
        </p:spPr>
        <p:txBody>
          <a:bodyPr wrap="square" lIns="91425" tIns="91425" rIns="91425" bIns="91425" anchor="t" anchorCtr="0"/>
          <a:lstStyle>
            <a:lvl1pPr marL="0" marR="0" lvl="0"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26"/>
        <p:cNvGrpSpPr/>
        <p:nvPr/>
      </p:nvGrpSpPr>
      <p:grpSpPr>
        <a:xfrm>
          <a:off x="0" y="0"/>
          <a:ext cx="0" cy="0"/>
          <a:chOff x="0" y="0"/>
          <a:chExt cx="0" cy="0"/>
        </a:xfrm>
      </p:grpSpPr>
      <p:sp>
        <p:nvSpPr>
          <p:cNvPr id="27" name="Shape 27"/>
          <p:cNvSpPr txBox="1">
            <a:spLocks noGrp="1"/>
          </p:cNvSpPr>
          <p:nvPr>
            <p:ph type="title"/>
          </p:nvPr>
        </p:nvSpPr>
        <p:spPr>
          <a:xfrm>
            <a:off x="1235075" y="1492250"/>
            <a:ext cx="8121650" cy="6353175"/>
          </a:xfrm>
          <a:prstGeom prst="rect">
            <a:avLst/>
          </a:prstGeom>
          <a:noFill/>
          <a:ln>
            <a:noFill/>
          </a:ln>
        </p:spPr>
        <p:txBody>
          <a:bodyPr wrap="square" lIns="91425" tIns="91425" rIns="91425" bIns="91425" anchor="b" anchorCtr="0"/>
          <a:lstStyle>
            <a:lvl1pPr marL="0" marR="0" lvl="0" indent="0" algn="l" rtl="0">
              <a:spcBef>
                <a:spcPts val="0"/>
              </a:spcBef>
              <a:spcAft>
                <a:spcPts val="0"/>
              </a:spcAft>
              <a:buSzPts val="1400"/>
              <a:buNone/>
              <a:defRPr sz="20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
        <p:nvSpPr>
          <p:cNvPr id="28" name="Shape 28"/>
          <p:cNvSpPr txBox="1">
            <a:spLocks noGrp="1"/>
          </p:cNvSpPr>
          <p:nvPr>
            <p:ph type="body" idx="1"/>
          </p:nvPr>
        </p:nvSpPr>
        <p:spPr>
          <a:xfrm>
            <a:off x="9652000" y="1492250"/>
            <a:ext cx="13801725" cy="31997649"/>
          </a:xfrm>
          <a:prstGeom prst="rect">
            <a:avLst/>
          </a:prstGeom>
          <a:noFill/>
          <a:ln>
            <a:noFill/>
          </a:ln>
        </p:spPr>
        <p:txBody>
          <a:bodyPr wrap="square" lIns="91425" tIns="91425" rIns="91425" bIns="91425" anchor="t" anchorCtr="0"/>
          <a:lstStyle>
            <a:lvl1pPr marL="1085850" marR="0" lvl="0" indent="-1085850" algn="l" rtl="0">
              <a:spcBef>
                <a:spcPts val="640"/>
              </a:spcBef>
              <a:spcAft>
                <a:spcPts val="0"/>
              </a:spcAft>
              <a:buSzPts val="1400"/>
              <a:buNone/>
              <a:defRPr sz="3200" b="1" i="0" u="none" strike="noStrike" cap="none">
                <a:solidFill>
                  <a:srgbClr val="990000"/>
                </a:solidFill>
                <a:latin typeface="Tahoma"/>
                <a:ea typeface="Tahoma"/>
                <a:cs typeface="Tahoma"/>
                <a:sym typeface="Tahoma"/>
              </a:defRPr>
            </a:lvl1pPr>
            <a:lvl2pPr marL="2355850" marR="0" lvl="1" indent="-742950" algn="l" rtl="0">
              <a:spcBef>
                <a:spcPts val="560"/>
              </a:spcBef>
              <a:spcAft>
                <a:spcPts val="0"/>
              </a:spcAft>
              <a:buClr>
                <a:srgbClr val="000000"/>
              </a:buClr>
              <a:buSzPts val="2800"/>
              <a:buFont typeface="Tahoma"/>
              <a:buChar char="–"/>
              <a:defRPr sz="2800" b="0" i="0" u="none" strike="noStrike" cap="none">
                <a:solidFill>
                  <a:srgbClr val="000000"/>
                </a:solidFill>
                <a:latin typeface="Tahoma"/>
                <a:ea typeface="Tahoma"/>
                <a:cs typeface="Tahoma"/>
                <a:sym typeface="Tahoma"/>
              </a:defRPr>
            </a:lvl2pPr>
            <a:lvl3pPr marL="3621088" marR="0" lvl="2" indent="-573087"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3pPr>
            <a:lvl4pPr marL="5076825" marR="0" lvl="3" indent="-606425"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6519863" marR="0" lvl="4" indent="-601663"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6977063" marR="0" lvl="5" indent="-601663"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7434263" marR="0" lvl="6" indent="-601663"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7891463" marR="0" lvl="7" indent="-601663"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8348663" marR="0" lvl="8" indent="-601663"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29" name="Shape 29"/>
          <p:cNvSpPr txBox="1">
            <a:spLocks noGrp="1"/>
          </p:cNvSpPr>
          <p:nvPr>
            <p:ph type="body" idx="2"/>
          </p:nvPr>
        </p:nvSpPr>
        <p:spPr>
          <a:xfrm>
            <a:off x="1235075" y="7845425"/>
            <a:ext cx="8121650" cy="25644476"/>
          </a:xfrm>
          <a:prstGeom prst="rect">
            <a:avLst/>
          </a:prstGeom>
          <a:noFill/>
          <a:ln>
            <a:noFill/>
          </a:ln>
        </p:spPr>
        <p:txBody>
          <a:bodyPr wrap="square" lIns="91425" tIns="91425" rIns="91425" bIns="91425" anchor="t" anchorCtr="0"/>
          <a:lstStyle>
            <a:lvl1pPr marL="0" marR="0" lvl="0" indent="0" algn="l" rtl="0">
              <a:spcBef>
                <a:spcPts val="280"/>
              </a:spcBef>
              <a:spcAft>
                <a:spcPts val="0"/>
              </a:spcAft>
              <a:buClr>
                <a:srgbClr val="990000"/>
              </a:buClr>
              <a:buSzPts val="1400"/>
              <a:buFont typeface="Tahoma"/>
              <a:buNone/>
              <a:defRPr sz="1400" b="1" i="0" u="none" strike="noStrike" cap="none">
                <a:solidFill>
                  <a:srgbClr val="990000"/>
                </a:solidFill>
                <a:latin typeface="Tahoma"/>
                <a:ea typeface="Tahoma"/>
                <a:cs typeface="Tahoma"/>
                <a:sym typeface="Tahoma"/>
              </a:defRPr>
            </a:lvl1pPr>
            <a:lvl2pPr marL="457200" marR="0" lvl="1" indent="0" algn="l" rtl="0">
              <a:spcBef>
                <a:spcPts val="240"/>
              </a:spcBef>
              <a:spcAft>
                <a:spcPts val="0"/>
              </a:spcAft>
              <a:buClr>
                <a:srgbClr val="000000"/>
              </a:buClr>
              <a:buSzPts val="1200"/>
              <a:buFont typeface="Tahoma"/>
              <a:buNone/>
              <a:defRPr sz="1200" b="0" i="0" u="none" strike="noStrike" cap="none">
                <a:solidFill>
                  <a:srgbClr val="000000"/>
                </a:solidFill>
                <a:latin typeface="Tahoma"/>
                <a:ea typeface="Tahoma"/>
                <a:cs typeface="Tahoma"/>
                <a:sym typeface="Tahoma"/>
              </a:defRPr>
            </a:lvl2pPr>
            <a:lvl3pPr marL="914400" marR="0" lvl="2" indent="0" algn="l" rtl="0">
              <a:spcBef>
                <a:spcPts val="200"/>
              </a:spcBef>
              <a:spcAft>
                <a:spcPts val="0"/>
              </a:spcAft>
              <a:buClr>
                <a:schemeClr val="dk1"/>
              </a:buClr>
              <a:buSzPts val="1000"/>
              <a:buFont typeface="Times New Roman"/>
              <a:buNone/>
              <a:defRPr sz="1000" b="0" i="0" u="none" strike="noStrike" cap="none">
                <a:solidFill>
                  <a:schemeClr val="dk1"/>
                </a:solidFill>
                <a:latin typeface="Times New Roman"/>
                <a:ea typeface="Times New Roman"/>
                <a:cs typeface="Times New Roman"/>
                <a:sym typeface="Times New Roman"/>
              </a:defRPr>
            </a:lvl3pPr>
            <a:lvl4pPr marL="1371600" marR="0" lvl="3"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4pPr>
            <a:lvl5pPr marL="1828800" marR="0" lvl="4"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5pPr>
            <a:lvl6pPr marL="2286000" marR="0" lvl="5"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6pPr>
            <a:lvl7pPr marL="2743200" marR="0" lvl="6"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7pPr>
            <a:lvl8pPr marL="3200400" marR="0" lvl="7"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8pPr>
            <a:lvl9pPr marL="3657600" marR="0" lvl="8"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838700" y="26242963"/>
            <a:ext cx="14814550" cy="3098800"/>
          </a:xfrm>
          <a:prstGeom prst="rect">
            <a:avLst/>
          </a:prstGeom>
          <a:noFill/>
          <a:ln>
            <a:noFill/>
          </a:ln>
        </p:spPr>
        <p:txBody>
          <a:bodyPr wrap="square" lIns="91425" tIns="91425" rIns="91425" bIns="91425" anchor="b" anchorCtr="0"/>
          <a:lstStyle>
            <a:lvl1pPr marL="0" marR="0" lvl="0" indent="0" algn="l" rtl="0">
              <a:spcBef>
                <a:spcPts val="0"/>
              </a:spcBef>
              <a:spcAft>
                <a:spcPts val="0"/>
              </a:spcAft>
              <a:buSzPts val="1400"/>
              <a:buNone/>
              <a:defRPr sz="2000" b="1" i="1" u="none" strike="noStrike" cap="none">
                <a:solidFill>
                  <a:schemeClr val="dk2"/>
                </a:solidFill>
                <a:latin typeface="Bookman Old Style"/>
                <a:ea typeface="Bookman Old Style"/>
                <a:cs typeface="Bookman Old Style"/>
                <a:sym typeface="Bookman Old Style"/>
              </a:defRPr>
            </a:lvl1pPr>
            <a:lvl2pPr marL="0" marR="0" lvl="1"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2pPr>
            <a:lvl3pPr marL="0" marR="0" lvl="2"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3pPr>
            <a:lvl4pPr marL="0" marR="0" lvl="3"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4pPr>
            <a:lvl5pPr marL="0" marR="0" lvl="4"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5pPr>
            <a:lvl6pPr marL="457200" marR="0" lvl="5"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6pPr>
            <a:lvl7pPr marL="914400" marR="0" lvl="6"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7pPr>
            <a:lvl8pPr marL="1371600" marR="0" lvl="7"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8pPr>
            <a:lvl9pPr marL="1828800" marR="0" lvl="8" indent="0" algn="ctr" rtl="0">
              <a:spcBef>
                <a:spcPts val="0"/>
              </a:spcBef>
              <a:spcAft>
                <a:spcPts val="0"/>
              </a:spcAft>
              <a:buSzPts val="1400"/>
              <a:buNone/>
              <a:defRPr sz="10100" b="1" i="1" u="none" strike="noStrike" cap="none">
                <a:solidFill>
                  <a:schemeClr val="dk2"/>
                </a:solidFill>
                <a:latin typeface="Bookman Old Style"/>
                <a:ea typeface="Bookman Old Style"/>
                <a:cs typeface="Bookman Old Style"/>
                <a:sym typeface="Bookman Old Style"/>
              </a:defRPr>
            </a:lvl9pPr>
          </a:lstStyle>
          <a:p>
            <a:endParaRPr/>
          </a:p>
        </p:txBody>
      </p:sp>
      <p:sp>
        <p:nvSpPr>
          <p:cNvPr id="32" name="Shape 32"/>
          <p:cNvSpPr>
            <a:spLocks noGrp="1"/>
          </p:cNvSpPr>
          <p:nvPr>
            <p:ph type="pic" idx="2"/>
          </p:nvPr>
        </p:nvSpPr>
        <p:spPr>
          <a:xfrm>
            <a:off x="4838700" y="3349625"/>
            <a:ext cx="14814550" cy="22494874"/>
          </a:xfrm>
          <a:prstGeom prst="rect">
            <a:avLst/>
          </a:prstGeom>
          <a:noFill/>
          <a:ln>
            <a:noFill/>
          </a:ln>
        </p:spPr>
        <p:txBody>
          <a:bodyPr wrap="square" lIns="91425" tIns="91425" rIns="91425" bIns="91425" anchor="t" anchorCtr="0"/>
          <a:lstStyle>
            <a:lvl1pPr marL="0" marR="0" lvl="0" indent="0" algn="l" rtl="0">
              <a:spcBef>
                <a:spcPts val="640"/>
              </a:spcBef>
              <a:spcAft>
                <a:spcPts val="0"/>
              </a:spcAft>
              <a:buClr>
                <a:srgbClr val="990000"/>
              </a:buClr>
              <a:buSzPts val="3200"/>
              <a:buFont typeface="Tahoma"/>
              <a:buNone/>
              <a:defRPr sz="3200" b="1" i="0" u="none" strike="noStrike" cap="none">
                <a:solidFill>
                  <a:srgbClr val="990000"/>
                </a:solidFill>
                <a:latin typeface="Tahoma"/>
                <a:ea typeface="Tahoma"/>
                <a:cs typeface="Tahoma"/>
                <a:sym typeface="Tahoma"/>
              </a:defRPr>
            </a:lvl1pPr>
            <a:lvl2pPr marL="457200" marR="0" lvl="1" indent="0" algn="l" rtl="0">
              <a:spcBef>
                <a:spcPts val="560"/>
              </a:spcBef>
              <a:spcAft>
                <a:spcPts val="0"/>
              </a:spcAft>
              <a:buClr>
                <a:srgbClr val="000000"/>
              </a:buClr>
              <a:buSzPts val="2800"/>
              <a:buFont typeface="Tahoma"/>
              <a:buNone/>
              <a:defRPr sz="2800" b="0" i="0" u="none" strike="noStrike" cap="none">
                <a:solidFill>
                  <a:srgbClr val="000000"/>
                </a:solidFill>
                <a:latin typeface="Tahoma"/>
                <a:ea typeface="Tahoma"/>
                <a:cs typeface="Tahoma"/>
                <a:sym typeface="Tahoma"/>
              </a:defRPr>
            </a:lvl2pPr>
            <a:lvl3pPr marL="914400" marR="0" lvl="2" indent="0" algn="l" rtl="0">
              <a:spcBef>
                <a:spcPts val="480"/>
              </a:spcBef>
              <a:spcAft>
                <a:spcPts val="0"/>
              </a:spcAft>
              <a:buClr>
                <a:schemeClr val="dk1"/>
              </a:buClr>
              <a:buSzPts val="2400"/>
              <a:buFont typeface="Times New Roman"/>
              <a:buNone/>
              <a:defRPr sz="2400" b="0" i="0" u="none" strike="noStrike" cap="none">
                <a:solidFill>
                  <a:schemeClr val="dk1"/>
                </a:solidFill>
                <a:latin typeface="Times New Roman"/>
                <a:ea typeface="Times New Roman"/>
                <a:cs typeface="Times New Roman"/>
                <a:sym typeface="Times New Roman"/>
              </a:defRPr>
            </a:lvl3pPr>
            <a:lvl4pPr marL="1371600" marR="0" lvl="3" indent="0"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4pPr>
            <a:lvl5pPr marL="1828800" marR="0" lvl="4" indent="0"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5pPr>
            <a:lvl6pPr marL="2286000" marR="0" lvl="5" indent="0"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6pPr>
            <a:lvl7pPr marL="2743200" marR="0" lvl="6" indent="0"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7pPr>
            <a:lvl8pPr marL="3200400" marR="0" lvl="7" indent="0"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8pPr>
            <a:lvl9pPr marL="3657600" marR="0" lvl="8" indent="0"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33" name="Shape 33"/>
          <p:cNvSpPr txBox="1">
            <a:spLocks noGrp="1"/>
          </p:cNvSpPr>
          <p:nvPr>
            <p:ph type="body" idx="1"/>
          </p:nvPr>
        </p:nvSpPr>
        <p:spPr>
          <a:xfrm>
            <a:off x="4838700" y="29341763"/>
            <a:ext cx="14814550" cy="4398962"/>
          </a:xfrm>
          <a:prstGeom prst="rect">
            <a:avLst/>
          </a:prstGeom>
          <a:noFill/>
          <a:ln>
            <a:noFill/>
          </a:ln>
        </p:spPr>
        <p:txBody>
          <a:bodyPr wrap="square" lIns="91425" tIns="91425" rIns="91425" bIns="91425" anchor="t" anchorCtr="0"/>
          <a:lstStyle>
            <a:lvl1pPr marL="0" marR="0" lvl="0" indent="0" algn="l" rtl="0">
              <a:spcBef>
                <a:spcPts val="280"/>
              </a:spcBef>
              <a:spcAft>
                <a:spcPts val="0"/>
              </a:spcAft>
              <a:buClr>
                <a:srgbClr val="990000"/>
              </a:buClr>
              <a:buSzPts val="1400"/>
              <a:buFont typeface="Tahoma"/>
              <a:buNone/>
              <a:defRPr sz="1400" b="1" i="0" u="none" strike="noStrike" cap="none">
                <a:solidFill>
                  <a:srgbClr val="990000"/>
                </a:solidFill>
                <a:latin typeface="Tahoma"/>
                <a:ea typeface="Tahoma"/>
                <a:cs typeface="Tahoma"/>
                <a:sym typeface="Tahoma"/>
              </a:defRPr>
            </a:lvl1pPr>
            <a:lvl2pPr marL="457200" marR="0" lvl="1" indent="0" algn="l" rtl="0">
              <a:spcBef>
                <a:spcPts val="240"/>
              </a:spcBef>
              <a:spcAft>
                <a:spcPts val="0"/>
              </a:spcAft>
              <a:buClr>
                <a:srgbClr val="000000"/>
              </a:buClr>
              <a:buSzPts val="1200"/>
              <a:buFont typeface="Tahoma"/>
              <a:buNone/>
              <a:defRPr sz="1200" b="0" i="0" u="none" strike="noStrike" cap="none">
                <a:solidFill>
                  <a:srgbClr val="000000"/>
                </a:solidFill>
                <a:latin typeface="Tahoma"/>
                <a:ea typeface="Tahoma"/>
                <a:cs typeface="Tahoma"/>
                <a:sym typeface="Tahoma"/>
              </a:defRPr>
            </a:lvl2pPr>
            <a:lvl3pPr marL="914400" marR="0" lvl="2" indent="0" algn="l" rtl="0">
              <a:spcBef>
                <a:spcPts val="200"/>
              </a:spcBef>
              <a:spcAft>
                <a:spcPts val="0"/>
              </a:spcAft>
              <a:buClr>
                <a:schemeClr val="dk1"/>
              </a:buClr>
              <a:buSzPts val="1000"/>
              <a:buFont typeface="Times New Roman"/>
              <a:buNone/>
              <a:defRPr sz="1000" b="0" i="0" u="none" strike="noStrike" cap="none">
                <a:solidFill>
                  <a:schemeClr val="dk1"/>
                </a:solidFill>
                <a:latin typeface="Times New Roman"/>
                <a:ea typeface="Times New Roman"/>
                <a:cs typeface="Times New Roman"/>
                <a:sym typeface="Times New Roman"/>
              </a:defRPr>
            </a:lvl3pPr>
            <a:lvl4pPr marL="1371600" marR="0" lvl="3"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4pPr>
            <a:lvl5pPr marL="1828800" marR="0" lvl="4"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5pPr>
            <a:lvl6pPr marL="2286000" marR="0" lvl="5"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6pPr>
            <a:lvl7pPr marL="2743200" marR="0" lvl="6"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7pPr>
            <a:lvl8pPr marL="3200400" marR="0" lvl="7"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8pPr>
            <a:lvl9pPr marL="3657600" marR="0" lvl="8" indent="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2.png"/><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5" name="Shape 45"/>
          <p:cNvSpPr/>
          <p:nvPr/>
        </p:nvSpPr>
        <p:spPr>
          <a:xfrm>
            <a:off x="536538" y="683463"/>
            <a:ext cx="23768100" cy="36541200"/>
          </a:xfrm>
          <a:prstGeom prst="rect">
            <a:avLst/>
          </a:prstGeom>
          <a:noFill/>
          <a:ln w="152400" cap="flat" cmpd="thinThick">
            <a:solidFill>
              <a:schemeClr val="dk1"/>
            </a:solidFill>
            <a:prstDash val="solid"/>
            <a:miter lim="800000"/>
            <a:headEnd type="none" w="med" len="med"/>
            <a:tailEnd type="none" w="med" len="med"/>
          </a:ln>
        </p:spPr>
        <p:txBody>
          <a:bodyPr wrap="square" lIns="91425" tIns="45700" rIns="91425" bIns="45700" anchor="ctr" anchorCtr="0">
            <a:noAutofit/>
          </a:bodyPr>
          <a:lstStyle/>
          <a:p>
            <a:pPr marL="0" marR="0" lvl="0" indent="0" algn="l" rtl="0">
              <a:spcBef>
                <a:spcPts val="0"/>
              </a:spcBef>
              <a:spcAft>
                <a:spcPts val="0"/>
              </a:spcAft>
              <a:buNone/>
            </a:pPr>
            <a:endParaRPr sz="200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46" name="Shape 46"/>
          <p:cNvSpPr txBox="1"/>
          <p:nvPr/>
        </p:nvSpPr>
        <p:spPr>
          <a:xfrm>
            <a:off x="5029200" y="991093"/>
            <a:ext cx="14630400" cy="1797894"/>
          </a:xfrm>
          <a:prstGeom prst="rect">
            <a:avLst/>
          </a:prstGeom>
          <a:noFill/>
          <a:ln>
            <a:noFill/>
          </a:ln>
        </p:spPr>
        <p:txBody>
          <a:bodyPr wrap="square" lIns="134575" tIns="67275" rIns="134575" bIns="67275" anchor="t" anchorCtr="0">
            <a:noAutofit/>
          </a:bodyPr>
          <a:lstStyle/>
          <a:p>
            <a:pPr marL="0" marR="0" lvl="0" indent="0" algn="ctr" rtl="0">
              <a:spcBef>
                <a:spcPts val="0"/>
              </a:spcBef>
              <a:spcAft>
                <a:spcPts val="0"/>
              </a:spcAft>
              <a:buNone/>
            </a:pPr>
            <a:r>
              <a:rPr lang="en-US" sz="5400" b="1" cap="small">
                <a:solidFill>
                  <a:srgbClr val="272799"/>
                </a:solidFill>
                <a:latin typeface="Times New Roman" panose="02020603050405020304" pitchFamily="18" charset="0"/>
                <a:ea typeface="Bookman Old Style"/>
                <a:cs typeface="Times New Roman" panose="02020603050405020304" pitchFamily="18" charset="0"/>
                <a:sym typeface="Bookman Old Style"/>
              </a:rPr>
              <a:t>Senior Design Project in</a:t>
            </a:r>
            <a:br>
              <a:rPr lang="en-US" sz="5400" b="1" cap="small">
                <a:solidFill>
                  <a:srgbClr val="272799"/>
                </a:solidFill>
                <a:latin typeface="Times New Roman" panose="02020603050405020304" pitchFamily="18" charset="0"/>
                <a:ea typeface="Bookman Old Style"/>
                <a:cs typeface="Times New Roman" panose="02020603050405020304" pitchFamily="18" charset="0"/>
                <a:sym typeface="Bookman Old Style"/>
              </a:rPr>
            </a:br>
            <a:r>
              <a:rPr lang="en-US" sz="5400" b="1" cap="small">
                <a:solidFill>
                  <a:srgbClr val="272799"/>
                </a:solidFill>
                <a:latin typeface="Times New Roman" panose="02020603050405020304" pitchFamily="18" charset="0"/>
                <a:ea typeface="Bookman Old Style"/>
                <a:cs typeface="Times New Roman" panose="02020603050405020304" pitchFamily="18" charset="0"/>
                <a:sym typeface="Bookman Old Style"/>
              </a:rPr>
              <a:t>Electrical Engineering</a:t>
            </a:r>
          </a:p>
        </p:txBody>
      </p:sp>
      <p:sp>
        <p:nvSpPr>
          <p:cNvPr id="48" name="Shape 48"/>
          <p:cNvSpPr txBox="1"/>
          <p:nvPr/>
        </p:nvSpPr>
        <p:spPr>
          <a:xfrm>
            <a:off x="861606" y="4992604"/>
            <a:ext cx="22989211" cy="1933786"/>
          </a:xfrm>
          <a:prstGeom prst="rect">
            <a:avLst/>
          </a:prstGeom>
          <a:noFill/>
          <a:ln w="190500" cap="flat" cmpd="thickThin">
            <a:solidFill>
              <a:srgbClr val="18185E"/>
            </a:solidFill>
            <a:prstDash val="solid"/>
            <a:miter lim="800000"/>
            <a:headEnd type="none" w="med" len="med"/>
            <a:tailEnd type="none" w="med" len="med"/>
          </a:ln>
        </p:spPr>
        <p:txBody>
          <a:bodyPr wrap="square" lIns="228550" tIns="182825" rIns="228550" bIns="182825" anchor="t" anchorCtr="0">
            <a:noAutofit/>
          </a:bodyPr>
          <a:lstStyle/>
          <a:p>
            <a:pPr algn="ctr"/>
            <a:r>
              <a:rPr lang="en-US" sz="3600" b="1" cap="small">
                <a:solidFill>
                  <a:srgbClr val="272799"/>
                </a:solidFill>
                <a:latin typeface="Times New Roman"/>
                <a:ea typeface="Tahoma"/>
                <a:cs typeface="Times New Roman"/>
                <a:sym typeface="Tahoma"/>
              </a:rPr>
              <a:t>1/c Bulone, 1/c Kim, 1/c McGahey, 1/c Meyers, 1/c Schellman, 1/c Von Brock</a:t>
            </a:r>
            <a:br>
              <a:rPr lang="en-US" sz="3100" b="1" cap="small">
                <a:latin typeface="Times New Roman" panose="02020603050405020304" pitchFamily="18" charset="0"/>
                <a:ea typeface="Tahoma"/>
                <a:cs typeface="Times New Roman" panose="02020603050405020304" pitchFamily="18" charset="0"/>
              </a:rPr>
            </a:br>
            <a:r>
              <a:rPr lang="en-US" sz="3200" b="1" cap="small">
                <a:solidFill>
                  <a:srgbClr val="272799"/>
                </a:solidFill>
                <a:latin typeface="Times New Roman"/>
                <a:ea typeface="Tahoma"/>
                <a:cs typeface="Times New Roman"/>
                <a:sym typeface="Tahoma"/>
              </a:rPr>
              <a:t>Advisors: CAPT Hartnett, LT Blanco, ET2 Johnson, and Dr. </a:t>
            </a:r>
            <a:r>
              <a:rPr lang="en-US" sz="3200" b="1" cap="small" err="1">
                <a:solidFill>
                  <a:srgbClr val="272799"/>
                </a:solidFill>
                <a:latin typeface="Times New Roman"/>
                <a:ea typeface="Tahoma"/>
                <a:cs typeface="Times New Roman"/>
                <a:sym typeface="Tahoma"/>
              </a:rPr>
              <a:t>Swaszek</a:t>
            </a:r>
            <a:endParaRPr lang="en-US" sz="3200" b="1" cap="small">
              <a:solidFill>
                <a:srgbClr val="272799"/>
              </a:solidFill>
              <a:latin typeface="Times New Roman"/>
              <a:ea typeface="Tahoma"/>
              <a:cs typeface="Times New Roman"/>
            </a:endParaRPr>
          </a:p>
          <a:p>
            <a:pPr algn="ctr">
              <a:spcBef>
                <a:spcPts val="200"/>
              </a:spcBef>
            </a:pPr>
            <a:r>
              <a:rPr lang="en-US" sz="3200" b="1" cap="small">
                <a:solidFill>
                  <a:srgbClr val="272799"/>
                </a:solidFill>
                <a:latin typeface="Times New Roman"/>
                <a:ea typeface="Tahoma"/>
                <a:cs typeface="Times New Roman"/>
                <a:sym typeface="Tahoma"/>
              </a:rPr>
              <a:t>Sponsors: United States Coast Guard Academy Electrical Engineering Section  </a:t>
            </a:r>
            <a:endParaRPr lang="en-US" sz="3200" b="1" cap="small">
              <a:solidFill>
                <a:srgbClr val="272799"/>
              </a:solidFill>
              <a:latin typeface="Times New Roman"/>
              <a:ea typeface="Tahoma"/>
              <a:cs typeface="Times New Roman"/>
            </a:endParaRPr>
          </a:p>
        </p:txBody>
      </p:sp>
      <p:sp>
        <p:nvSpPr>
          <p:cNvPr id="49" name="Shape 49"/>
          <p:cNvSpPr txBox="1"/>
          <p:nvPr/>
        </p:nvSpPr>
        <p:spPr>
          <a:xfrm>
            <a:off x="776742" y="7396655"/>
            <a:ext cx="12014877" cy="1162544"/>
          </a:xfrm>
          <a:prstGeom prst="rect">
            <a:avLst/>
          </a:prstGeom>
          <a:noFill/>
          <a:ln>
            <a:noFill/>
          </a:ln>
        </p:spPr>
        <p:txBody>
          <a:bodyPr wrap="square" lIns="51750" tIns="25875" rIns="51750" bIns="25875" anchor="t" anchorCtr="0">
            <a:noAutofit/>
          </a:bodyPr>
          <a:lstStyle/>
          <a:p>
            <a:pPr marL="17780" indent="-233680" algn="ctr">
              <a:buClr>
                <a:srgbClr val="191966"/>
              </a:buClr>
              <a:buSzPts val="3600"/>
            </a:pPr>
            <a:r>
              <a:rPr lang="en-US" sz="3600" b="1" u="sng" cap="small">
                <a:solidFill>
                  <a:srgbClr val="980000"/>
                </a:solidFill>
                <a:latin typeface="Times New Roman" panose="02020603050405020304" pitchFamily="18" charset="0"/>
                <a:ea typeface="Tahoma"/>
                <a:cs typeface="Times New Roman" panose="02020603050405020304" pitchFamily="18" charset="0"/>
                <a:sym typeface="Tahoma"/>
              </a:rPr>
              <a:t>Project background</a:t>
            </a:r>
            <a:endParaRPr lang="en-US">
              <a:latin typeface="Times New Roman" panose="02020603050405020304" pitchFamily="18" charset="0"/>
              <a:cs typeface="Times New Roman" panose="02020603050405020304" pitchFamily="18" charset="0"/>
            </a:endParaRPr>
          </a:p>
        </p:txBody>
      </p:sp>
      <p:sp>
        <p:nvSpPr>
          <p:cNvPr id="50" name="Shape 50"/>
          <p:cNvSpPr/>
          <p:nvPr/>
        </p:nvSpPr>
        <p:spPr>
          <a:xfrm>
            <a:off x="5105388" y="3162329"/>
            <a:ext cx="14630399" cy="1397920"/>
          </a:xfrm>
          <a:prstGeom prst="rect">
            <a:avLst/>
          </a:prstGeom>
          <a:noFill/>
          <a:ln>
            <a:noFill/>
          </a:ln>
        </p:spPr>
        <p:txBody>
          <a:bodyPr wrap="square" lIns="91425" tIns="45700" rIns="91425" bIns="45700" anchor="t" anchorCtr="0">
            <a:noAutofit/>
          </a:bodyPr>
          <a:lstStyle/>
          <a:p>
            <a:pPr algn="ctr"/>
            <a:r>
              <a:rPr lang="en-US" sz="6600" b="1" i="1">
                <a:solidFill>
                  <a:schemeClr val="dk2"/>
                </a:solidFill>
                <a:latin typeface="Times New Roman"/>
                <a:ea typeface="Bookman Old Style"/>
                <a:cs typeface="Times New Roman"/>
                <a:sym typeface="Bookman Old Style"/>
              </a:rPr>
              <a:t>Autonomous Unmanned</a:t>
            </a:r>
            <a:r>
              <a:rPr lang="en-US" sz="6600" b="1" i="1" cap="none">
                <a:solidFill>
                  <a:schemeClr val="dk2"/>
                </a:solidFill>
                <a:latin typeface="Times New Roman"/>
                <a:ea typeface="Bookman Old Style"/>
                <a:cs typeface="Times New Roman"/>
                <a:sym typeface="Bookman Old Style"/>
              </a:rPr>
              <a:t> </a:t>
            </a:r>
            <a:r>
              <a:rPr lang="en-US" sz="6600" b="1" i="1">
                <a:solidFill>
                  <a:schemeClr val="dk2"/>
                </a:solidFill>
                <a:latin typeface="Times New Roman"/>
                <a:ea typeface="Bookman Old Style"/>
                <a:cs typeface="Times New Roman"/>
                <a:sym typeface="Bookman Old Style"/>
              </a:rPr>
              <a:t>Aerial Vehicle</a:t>
            </a:r>
            <a:endParaRPr lang="en-US" sz="6600" b="1" i="1" cap="none">
              <a:solidFill>
                <a:schemeClr val="dk2"/>
              </a:solidFill>
              <a:latin typeface="Times New Roman"/>
              <a:ea typeface="Bookman Old Style"/>
              <a:cs typeface="Times New Roman"/>
              <a:sym typeface="Bookman Old Style"/>
            </a:endParaRPr>
          </a:p>
        </p:txBody>
      </p:sp>
      <p:sp>
        <p:nvSpPr>
          <p:cNvPr id="52" name="Shape 52"/>
          <p:cNvSpPr txBox="1"/>
          <p:nvPr/>
        </p:nvSpPr>
        <p:spPr>
          <a:xfrm>
            <a:off x="1140152" y="8043015"/>
            <a:ext cx="11277631" cy="4000955"/>
          </a:xfrm>
          <a:prstGeom prst="rect">
            <a:avLst/>
          </a:prstGeom>
          <a:noFill/>
          <a:ln>
            <a:noFill/>
          </a:ln>
        </p:spPr>
        <p:txBody>
          <a:bodyPr wrap="square" lIns="91425" tIns="45700" rIns="91425" bIns="45700" anchor="t" anchorCtr="0">
            <a:noAutofit/>
          </a:bodyPr>
          <a:lstStyle/>
          <a:p>
            <a:pPr indent="-69850">
              <a:lnSpc>
                <a:spcPct val="91666"/>
              </a:lnSpc>
              <a:buClr>
                <a:schemeClr val="dk1"/>
              </a:buClr>
              <a:buSzPts val="1100"/>
            </a:pPr>
            <a:r>
              <a:rPr lang="en-US" sz="3200" dirty="0">
                <a:latin typeface="Times New Roman"/>
                <a:ea typeface="Times New Roman"/>
                <a:cs typeface="Times New Roman"/>
              </a:rPr>
              <a:t>The USCG can use unmanned aerial systems in conducting many of its missions. Currently, the only drone system in the USCG is the Boeing ScanEagle which requires a dedicated pilot and launching system. The Autonomous Unmanned Aerial Vehicle (AUAV) group aims to create a new unmanned system capable of accomplishing USCG missions without a pilot, at a low cost, and deployable from any platform. To guide the design process, the group is creating a drone that aligns with the requirements laid out in the </a:t>
            </a:r>
            <a:r>
              <a:rPr lang="en-US" sz="3200" dirty="0" err="1">
                <a:latin typeface="Times New Roman"/>
                <a:ea typeface="Times New Roman"/>
                <a:cs typeface="Times New Roman"/>
              </a:rPr>
              <a:t>RoboBoat</a:t>
            </a:r>
            <a:r>
              <a:rPr lang="en-US" sz="3200" dirty="0">
                <a:latin typeface="Times New Roman"/>
                <a:ea typeface="Times New Roman"/>
                <a:cs typeface="Times New Roman"/>
              </a:rPr>
              <a:t> Competition, a yearly contest of autonomous systems.</a:t>
            </a:r>
            <a:endParaRPr lang="en-US" dirty="0"/>
          </a:p>
          <a:p>
            <a:pPr indent="-69850" algn="just">
              <a:lnSpc>
                <a:spcPct val="91666"/>
              </a:lnSpc>
              <a:buClr>
                <a:schemeClr val="dk1"/>
              </a:buClr>
              <a:buSzPts val="1100"/>
            </a:pPr>
            <a:endParaRPr lang="en-US" sz="3200">
              <a:latin typeface="Times New Roman" panose="02020603050405020304" pitchFamily="18" charset="0"/>
              <a:ea typeface="Times New Roman"/>
              <a:cs typeface="Times New Roman" panose="02020603050405020304" pitchFamily="18" charset="0"/>
            </a:endParaRPr>
          </a:p>
          <a:p>
            <a:pPr indent="-69850" algn="just">
              <a:lnSpc>
                <a:spcPct val="91666"/>
              </a:lnSpc>
              <a:buClr>
                <a:schemeClr val="dk1"/>
              </a:buClr>
              <a:buSzPts val="1100"/>
            </a:pPr>
            <a:endParaRPr lang="en-US" sz="3200">
              <a:latin typeface="Times New Roman" panose="02020603050405020304" pitchFamily="18" charset="0"/>
              <a:ea typeface="Times New Roman"/>
              <a:cs typeface="Times New Roman" panose="02020603050405020304" pitchFamily="18" charset="0"/>
            </a:endParaRPr>
          </a:p>
        </p:txBody>
      </p:sp>
      <p:sp>
        <p:nvSpPr>
          <p:cNvPr id="58" name="Shape 58"/>
          <p:cNvSpPr txBox="1"/>
          <p:nvPr/>
        </p:nvSpPr>
        <p:spPr>
          <a:xfrm>
            <a:off x="1081299" y="12524872"/>
            <a:ext cx="11370828" cy="733412"/>
          </a:xfrm>
          <a:prstGeom prst="rect">
            <a:avLst/>
          </a:prstGeom>
          <a:noFill/>
          <a:ln>
            <a:noFill/>
          </a:ln>
        </p:spPr>
        <p:txBody>
          <a:bodyPr wrap="square" lIns="91400" tIns="45700" rIns="91400" bIns="45700" anchor="t" anchorCtr="0">
            <a:noAutofit/>
          </a:bodyPr>
          <a:lstStyle/>
          <a:p>
            <a:pPr marL="0" marR="0" lvl="0" indent="0" algn="ctr" rtl="0">
              <a:spcBef>
                <a:spcPts val="0"/>
              </a:spcBef>
              <a:spcAft>
                <a:spcPts val="0"/>
              </a:spcAft>
              <a:buNone/>
            </a:pPr>
            <a:r>
              <a:rPr lang="en-US" sz="3600" b="1" u="sng" cap="small">
                <a:solidFill>
                  <a:srgbClr val="990000"/>
                </a:solidFill>
                <a:latin typeface="Times New Roman" panose="02020603050405020304" pitchFamily="18" charset="0"/>
                <a:ea typeface="Tahoma"/>
                <a:cs typeface="Times New Roman" panose="02020603050405020304" pitchFamily="18" charset="0"/>
                <a:sym typeface="Tahoma"/>
              </a:rPr>
              <a:t>System Overview</a:t>
            </a:r>
          </a:p>
        </p:txBody>
      </p:sp>
      <p:sp>
        <p:nvSpPr>
          <p:cNvPr id="57" name="Shape 57"/>
          <p:cNvSpPr/>
          <p:nvPr/>
        </p:nvSpPr>
        <p:spPr>
          <a:xfrm rot="10800000" flipV="1">
            <a:off x="1179962" y="15677269"/>
            <a:ext cx="11199404" cy="1819191"/>
          </a:xfrm>
          <a:prstGeom prst="rect">
            <a:avLst/>
          </a:prstGeom>
          <a:noFill/>
          <a:ln>
            <a:noFill/>
          </a:ln>
        </p:spPr>
        <p:txBody>
          <a:bodyPr wrap="square" lIns="91425" tIns="45700" rIns="91425" bIns="45700" anchor="t" anchorCtr="0">
            <a:noAutofit/>
          </a:bodyPr>
          <a:lstStyle/>
          <a:p>
            <a:pPr marL="514350" indent="-514350">
              <a:buAutoNum type="arabicPeriod"/>
            </a:pPr>
            <a:r>
              <a:rPr lang="en-US" sz="3000" dirty="0">
                <a:latin typeface="Times New Roman"/>
                <a:cs typeface="Times New Roman"/>
              </a:rPr>
              <a:t>Design and build a UAV that is capable of stable autonomous flight.</a:t>
            </a:r>
            <a:endParaRPr lang="en-US" dirty="0"/>
          </a:p>
          <a:p>
            <a:pPr marL="514350" indent="-514350">
              <a:buAutoNum type="arabicPeriod"/>
            </a:pPr>
            <a:r>
              <a:rPr lang="en-US" sz="3000" dirty="0">
                <a:latin typeface="Times New Roman"/>
                <a:cs typeface="Times New Roman"/>
              </a:rPr>
              <a:t>Enable takeoff and landing from the Autonomous Surface Vessel.</a:t>
            </a:r>
            <a:endParaRPr lang="en-US" dirty="0"/>
          </a:p>
          <a:p>
            <a:pPr marL="514350" indent="-514350">
              <a:buAutoNum type="arabicPeriod"/>
            </a:pPr>
            <a:r>
              <a:rPr lang="en-US" sz="3000" dirty="0">
                <a:latin typeface="Times New Roman"/>
                <a:cs typeface="Times New Roman"/>
              </a:rPr>
              <a:t>Deliver objects to a designated platform using a mechanical system.</a:t>
            </a:r>
            <a:endParaRPr lang="en-US" sz="3600" dirty="0">
              <a:latin typeface="Times New Roman" panose="02020603050405020304" pitchFamily="18" charset="0"/>
              <a:cs typeface="Times New Roman" panose="02020603050405020304" pitchFamily="18" charset="0"/>
            </a:endParaRPr>
          </a:p>
          <a:p>
            <a:pPr marL="514350" indent="-514350">
              <a:buAutoNum type="arabicPeriod"/>
            </a:pPr>
            <a:r>
              <a:rPr lang="en-US" sz="3000" dirty="0">
                <a:latin typeface="Times New Roman"/>
                <a:cs typeface="Times New Roman"/>
              </a:rPr>
              <a:t>Coordinate objectives and communicate with the ASV.  </a:t>
            </a:r>
            <a:br>
              <a:rPr lang="en-US" sz="3600" dirty="0">
                <a:latin typeface="Times New Roman" panose="02020603050405020304" pitchFamily="18" charset="0"/>
                <a:cs typeface="Times New Roman" panose="02020603050405020304" pitchFamily="18" charset="0"/>
              </a:rPr>
            </a:br>
            <a:endParaRPr lang="en-US" sz="3600">
              <a:latin typeface="Times New Roman" panose="02020603050405020304" pitchFamily="18" charset="0"/>
              <a:cs typeface="Times New Roman" panose="02020603050405020304" pitchFamily="18" charset="0"/>
            </a:endParaRPr>
          </a:p>
        </p:txBody>
      </p:sp>
      <p:sp>
        <p:nvSpPr>
          <p:cNvPr id="63" name="Shape 63"/>
          <p:cNvSpPr/>
          <p:nvPr/>
        </p:nvSpPr>
        <p:spPr>
          <a:xfrm>
            <a:off x="0" y="0"/>
            <a:ext cx="24688800" cy="457200"/>
          </a:xfrm>
          <a:prstGeom prst="rect">
            <a:avLst/>
          </a:prstGeom>
          <a:noFill/>
          <a:ln>
            <a:noFill/>
          </a:ln>
        </p:spPr>
        <p:txBody>
          <a:bodyPr wrap="square" lIns="91425" tIns="45700" rIns="91425" bIns="45700" anchor="ctr" anchorCtr="0">
            <a:noAutofit/>
          </a:bodyPr>
          <a:lstStyle/>
          <a:p>
            <a:pPr marL="0" marR="0" lvl="0" indent="0" algn="l" rtl="0">
              <a:spcBef>
                <a:spcPts val="0"/>
              </a:spcBef>
              <a:spcAft>
                <a:spcPts val="0"/>
              </a:spcAft>
              <a:buNone/>
            </a:pPr>
            <a:endParaRPr sz="140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65" name="Shape 65"/>
          <p:cNvSpPr/>
          <p:nvPr/>
        </p:nvSpPr>
        <p:spPr>
          <a:xfrm>
            <a:off x="15164724" y="7421982"/>
            <a:ext cx="6801000" cy="845700"/>
          </a:xfrm>
          <a:prstGeom prst="rect">
            <a:avLst/>
          </a:prstGeom>
          <a:noFill/>
          <a:ln>
            <a:noFill/>
          </a:ln>
        </p:spPr>
        <p:txBody>
          <a:bodyPr wrap="square" lIns="91425" tIns="45700" rIns="91425" bIns="45700" anchor="t" anchorCtr="0">
            <a:noAutofit/>
          </a:bodyPr>
          <a:lstStyle/>
          <a:p>
            <a:pPr marL="18288" marR="0" lvl="0" indent="-234188" algn="ctr" rtl="0">
              <a:lnSpc>
                <a:spcPct val="100000"/>
              </a:lnSpc>
              <a:spcBef>
                <a:spcPts val="0"/>
              </a:spcBef>
              <a:spcAft>
                <a:spcPts val="0"/>
              </a:spcAft>
              <a:buClr>
                <a:srgbClr val="191966"/>
              </a:buClr>
              <a:buSzPts val="3600"/>
              <a:buFont typeface="Arial"/>
              <a:buNone/>
            </a:pPr>
            <a:endParaRPr lang="en-US" sz="3600" b="1" u="sng" cap="small">
              <a:solidFill>
                <a:srgbClr val="980000"/>
              </a:solidFill>
              <a:latin typeface="Times New Roman" panose="02020603050405020304" pitchFamily="18" charset="0"/>
              <a:ea typeface="Tahoma"/>
              <a:cs typeface="Times New Roman" panose="02020603050405020304" pitchFamily="18" charset="0"/>
              <a:sym typeface="Tahoma"/>
            </a:endParaRPr>
          </a:p>
        </p:txBody>
      </p:sp>
      <p:sp>
        <p:nvSpPr>
          <p:cNvPr id="66" name="Shape 66"/>
          <p:cNvSpPr/>
          <p:nvPr/>
        </p:nvSpPr>
        <p:spPr>
          <a:xfrm>
            <a:off x="12605082" y="8047977"/>
            <a:ext cx="11229338" cy="5458643"/>
          </a:xfrm>
          <a:prstGeom prst="rect">
            <a:avLst/>
          </a:prstGeom>
          <a:noFill/>
          <a:ln>
            <a:noFill/>
          </a:ln>
        </p:spPr>
        <p:txBody>
          <a:bodyPr wrap="square" lIns="91425" tIns="45700" rIns="91425" bIns="45700" anchor="t" anchorCtr="0">
            <a:noAutofit/>
          </a:bodyPr>
          <a:lstStyle/>
          <a:p>
            <a:pPr marL="17780" indent="-233680" algn="just">
              <a:lnSpc>
                <a:spcPct val="92000"/>
              </a:lnSpc>
              <a:buClr>
                <a:srgbClr val="191966"/>
              </a:buClr>
              <a:buSzPts val="3600"/>
            </a:pPr>
            <a:r>
              <a:rPr lang="en-US" sz="3200">
                <a:latin typeface="Times New Roman"/>
              </a:rPr>
              <a:t>The physical quadcopter has served as a platform for flight testing. PX4, the autopilot software, features several flight modes. User-controlled flight was utilized to tune the drone's attitude controller. GPS controlled autonomous flight demonstrated the ability to fly predetermined paths and simulated search patterns. The drone was observed to be very stable during flight, takeoff, and landing with no visible oscillations. Offboard commands were successfully tested to control the drone's velocity in the x, y, and z directions; these commands are critical to enabling computer vision-controlled flight.</a:t>
            </a:r>
          </a:p>
        </p:txBody>
      </p:sp>
      <p:sp>
        <p:nvSpPr>
          <p:cNvPr id="40" name="Shape 60"/>
          <p:cNvSpPr txBox="1"/>
          <p:nvPr/>
        </p:nvSpPr>
        <p:spPr>
          <a:xfrm>
            <a:off x="13214212" y="31219756"/>
            <a:ext cx="10826235" cy="689104"/>
          </a:xfrm>
          <a:prstGeom prst="rect">
            <a:avLst/>
          </a:prstGeom>
          <a:noFill/>
          <a:ln>
            <a:noFill/>
          </a:ln>
        </p:spPr>
        <p:txBody>
          <a:bodyPr wrap="square" lIns="91400" tIns="45700" rIns="91400" bIns="45700" anchor="t" anchorCtr="0">
            <a:noAutofit/>
          </a:bodyPr>
          <a:lstStyle/>
          <a:p>
            <a:pPr marL="0" marR="0" lvl="0" indent="0" algn="ctr" rtl="0">
              <a:spcBef>
                <a:spcPts val="0"/>
              </a:spcBef>
              <a:spcAft>
                <a:spcPts val="0"/>
              </a:spcAft>
              <a:buNone/>
            </a:pPr>
            <a:r>
              <a:rPr lang="en-US" sz="3600" b="1" u="sng" cap="small">
                <a:solidFill>
                  <a:srgbClr val="990000"/>
                </a:solidFill>
                <a:latin typeface="Times New Roman" panose="02020603050405020304" pitchFamily="18" charset="0"/>
                <a:ea typeface="Tahoma"/>
                <a:cs typeface="Times New Roman" panose="02020603050405020304" pitchFamily="18" charset="0"/>
                <a:sym typeface="Tahoma"/>
              </a:rPr>
              <a:t>Results</a:t>
            </a:r>
          </a:p>
        </p:txBody>
      </p:sp>
      <p:pic>
        <p:nvPicPr>
          <p:cNvPr id="7" name="Picture 6">
            <a:extLst>
              <a:ext uri="{FF2B5EF4-FFF2-40B4-BE49-F238E27FC236}">
                <a16:creationId xmlns:a16="http://schemas.microsoft.com/office/drawing/2014/main" id="{84551234-3A00-4E8E-90FA-135E74225B21}"/>
              </a:ext>
            </a:extLst>
          </p:cNvPr>
          <p:cNvPicPr>
            <a:picLocks noChangeAspect="1"/>
          </p:cNvPicPr>
          <p:nvPr/>
        </p:nvPicPr>
        <p:blipFill>
          <a:blip r:embed="rId3"/>
          <a:stretch>
            <a:fillRect/>
          </a:stretch>
        </p:blipFill>
        <p:spPr>
          <a:xfrm>
            <a:off x="1432904" y="1040828"/>
            <a:ext cx="2580970" cy="3549305"/>
          </a:xfrm>
          <a:prstGeom prst="rect">
            <a:avLst/>
          </a:prstGeom>
        </p:spPr>
      </p:pic>
      <p:pic>
        <p:nvPicPr>
          <p:cNvPr id="8" name="Picture 7">
            <a:extLst>
              <a:ext uri="{FF2B5EF4-FFF2-40B4-BE49-F238E27FC236}">
                <a16:creationId xmlns:a16="http://schemas.microsoft.com/office/drawing/2014/main" id="{D2B855C6-12A4-4BDD-AC51-091711269223}"/>
              </a:ext>
            </a:extLst>
          </p:cNvPr>
          <p:cNvPicPr>
            <a:picLocks noChangeAspect="1"/>
          </p:cNvPicPr>
          <p:nvPr/>
        </p:nvPicPr>
        <p:blipFill>
          <a:blip r:embed="rId4"/>
          <a:stretch>
            <a:fillRect/>
          </a:stretch>
        </p:blipFill>
        <p:spPr>
          <a:xfrm>
            <a:off x="20302560" y="957734"/>
            <a:ext cx="3548257" cy="3549305"/>
          </a:xfrm>
          <a:prstGeom prst="rect">
            <a:avLst/>
          </a:prstGeom>
        </p:spPr>
      </p:pic>
      <p:sp>
        <p:nvSpPr>
          <p:cNvPr id="27" name="TextBox 26">
            <a:extLst>
              <a:ext uri="{FF2B5EF4-FFF2-40B4-BE49-F238E27FC236}">
                <a16:creationId xmlns:a16="http://schemas.microsoft.com/office/drawing/2014/main" id="{79C41FA8-9EC8-45A9-98F6-76564D009653}"/>
              </a:ext>
            </a:extLst>
          </p:cNvPr>
          <p:cNvSpPr txBox="1"/>
          <p:nvPr/>
        </p:nvSpPr>
        <p:spPr>
          <a:xfrm>
            <a:off x="14392425" y="7394957"/>
            <a:ext cx="7927125" cy="646331"/>
          </a:xfrm>
          <a:prstGeom prst="rect">
            <a:avLst/>
          </a:prstGeom>
          <a:noFill/>
        </p:spPr>
        <p:txBody>
          <a:bodyPr wrap="square" lIns="91440" tIns="45720" rIns="91440" bIns="45720" rtlCol="0" anchor="t">
            <a:spAutoFit/>
          </a:bodyPr>
          <a:lstStyle/>
          <a:p>
            <a:pPr marL="17780" indent="-233680" algn="ctr">
              <a:buClr>
                <a:srgbClr val="191966"/>
              </a:buClr>
              <a:buSzPts val="3600"/>
            </a:pPr>
            <a:r>
              <a:rPr lang="en-US" sz="3600" b="1" u="sng" cap="small">
                <a:solidFill>
                  <a:srgbClr val="980000"/>
                </a:solidFill>
                <a:latin typeface="Times New Roman" panose="02020603050405020304" pitchFamily="18" charset="0"/>
                <a:ea typeface="Tahoma"/>
                <a:cs typeface="Times New Roman" panose="02020603050405020304" pitchFamily="18" charset="0"/>
              </a:rPr>
              <a:t>Autonomous Flight</a:t>
            </a:r>
          </a:p>
        </p:txBody>
      </p:sp>
      <p:sp>
        <p:nvSpPr>
          <p:cNvPr id="29" name="TextBox 28">
            <a:extLst>
              <a:ext uri="{FF2B5EF4-FFF2-40B4-BE49-F238E27FC236}">
                <a16:creationId xmlns:a16="http://schemas.microsoft.com/office/drawing/2014/main" id="{AE78EFDC-448D-4409-80CC-B635877868D8}"/>
              </a:ext>
            </a:extLst>
          </p:cNvPr>
          <p:cNvSpPr txBox="1"/>
          <p:nvPr/>
        </p:nvSpPr>
        <p:spPr>
          <a:xfrm>
            <a:off x="3355522" y="24813746"/>
            <a:ext cx="6801000" cy="646331"/>
          </a:xfrm>
          <a:prstGeom prst="rect">
            <a:avLst/>
          </a:prstGeom>
          <a:noFill/>
        </p:spPr>
        <p:txBody>
          <a:bodyPr wrap="square" rtlCol="0">
            <a:spAutoFit/>
          </a:bodyPr>
          <a:lstStyle/>
          <a:p>
            <a:pPr marL="18288" lvl="0" indent="-234188" algn="ctr">
              <a:buClr>
                <a:srgbClr val="191966"/>
              </a:buClr>
              <a:buSzPts val="3600"/>
            </a:pPr>
            <a:r>
              <a:rPr lang="en-US" sz="3600" b="1" u="sng" cap="small">
                <a:solidFill>
                  <a:srgbClr val="980000"/>
                </a:solidFill>
                <a:latin typeface="Times New Roman" panose="02020603050405020304" pitchFamily="18" charset="0"/>
                <a:ea typeface="Tahoma"/>
                <a:cs typeface="Times New Roman" panose="02020603050405020304" pitchFamily="18" charset="0"/>
                <a:sym typeface="Tahoma"/>
              </a:rPr>
              <a:t>Image Processing </a:t>
            </a:r>
          </a:p>
        </p:txBody>
      </p:sp>
      <p:sp>
        <p:nvSpPr>
          <p:cNvPr id="47" name="TextBox 46">
            <a:extLst>
              <a:ext uri="{FF2B5EF4-FFF2-40B4-BE49-F238E27FC236}">
                <a16:creationId xmlns:a16="http://schemas.microsoft.com/office/drawing/2014/main" id="{48EE0C04-4458-4620-A209-DF635813CBF0}"/>
              </a:ext>
            </a:extLst>
          </p:cNvPr>
          <p:cNvSpPr txBox="1"/>
          <p:nvPr/>
        </p:nvSpPr>
        <p:spPr>
          <a:xfrm>
            <a:off x="15937558" y="19387973"/>
            <a:ext cx="8902436" cy="461665"/>
          </a:xfrm>
          <a:prstGeom prst="rect">
            <a:avLst/>
          </a:prstGeom>
          <a:noFill/>
        </p:spPr>
        <p:txBody>
          <a:bodyPr wrap="square" lIns="91440" tIns="45720" rIns="91440" bIns="45720" rtlCol="0" anchor="t">
            <a:spAutoFit/>
          </a:bodyPr>
          <a:lstStyle/>
          <a:p>
            <a:r>
              <a:rPr lang="en-US" sz="2400" b="1">
                <a:latin typeface="Times New Roman" panose="02020603050405020304" pitchFamily="18" charset="0"/>
                <a:cs typeface="Times New Roman" panose="02020603050405020304" pitchFamily="18" charset="0"/>
              </a:rPr>
              <a:t>Figure 4: Image of Final UAV Design</a:t>
            </a:r>
          </a:p>
        </p:txBody>
      </p:sp>
      <p:sp>
        <p:nvSpPr>
          <p:cNvPr id="77" name="TextBox 76">
            <a:extLst>
              <a:ext uri="{FF2B5EF4-FFF2-40B4-BE49-F238E27FC236}">
                <a16:creationId xmlns:a16="http://schemas.microsoft.com/office/drawing/2014/main" id="{14ADCA30-37B7-437D-B913-1887EAA8427B}"/>
              </a:ext>
            </a:extLst>
          </p:cNvPr>
          <p:cNvSpPr txBox="1"/>
          <p:nvPr/>
        </p:nvSpPr>
        <p:spPr>
          <a:xfrm>
            <a:off x="14118178" y="20386156"/>
            <a:ext cx="8902436" cy="646331"/>
          </a:xfrm>
          <a:prstGeom prst="rect">
            <a:avLst/>
          </a:prstGeom>
          <a:noFill/>
        </p:spPr>
        <p:txBody>
          <a:bodyPr wrap="square" lIns="91440" tIns="45720" rIns="91440" bIns="45720" rtlCol="0" anchor="t">
            <a:spAutoFit/>
          </a:bodyPr>
          <a:lstStyle/>
          <a:p>
            <a:r>
              <a:rPr lang="en-US" sz="3600" b="1" u="sng" cap="small">
                <a:solidFill>
                  <a:srgbClr val="980000"/>
                </a:solidFill>
                <a:latin typeface="Times New Roman" panose="02020603050405020304" pitchFamily="18" charset="0"/>
                <a:ea typeface="Tahoma"/>
                <a:cs typeface="Times New Roman" panose="02020603050405020304" pitchFamily="18" charset="0"/>
                <a:sym typeface="Tahoma"/>
              </a:rPr>
              <a:t>Payload Delivery System/Floatation</a:t>
            </a:r>
            <a:endParaRPr lang="en-US">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9BD7AD51-889B-4159-8687-9A089BA4AEF8}"/>
              </a:ext>
            </a:extLst>
          </p:cNvPr>
          <p:cNvSpPr txBox="1"/>
          <p:nvPr/>
        </p:nvSpPr>
        <p:spPr>
          <a:xfrm>
            <a:off x="13026023" y="19071338"/>
            <a:ext cx="10909306" cy="693684"/>
          </a:xfrm>
          <a:prstGeom prst="rect">
            <a:avLst/>
          </a:prstGeom>
          <a:noFill/>
        </p:spPr>
        <p:txBody>
          <a:bodyPr wrap="square" lIns="91440" tIns="45720" rIns="91440" bIns="45720" rtlCol="0" anchor="t">
            <a:spAutoFit/>
          </a:bodyPr>
          <a:lstStyle/>
          <a:p>
            <a:endParaRPr lang="en-US" sz="240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8C964850-2E55-452D-B332-9CC8AF422702}"/>
              </a:ext>
            </a:extLst>
          </p:cNvPr>
          <p:cNvSpPr txBox="1"/>
          <p:nvPr/>
        </p:nvSpPr>
        <p:spPr>
          <a:xfrm>
            <a:off x="22057772" y="30026518"/>
            <a:ext cx="5527035" cy="369332"/>
          </a:xfrm>
          <a:prstGeom prst="rect">
            <a:avLst/>
          </a:prstGeom>
          <a:noFill/>
        </p:spPr>
        <p:txBody>
          <a:bodyPr wrap="square" lIns="91440" tIns="45720" rIns="91440" bIns="45720" rtlCol="0" anchor="t">
            <a:spAutoFit/>
          </a:bodyPr>
          <a:lstStyle/>
          <a:p>
            <a:r>
              <a:rPr lang="en-US" sz="1800" b="1">
                <a:latin typeface="Times New Roman" panose="02020603050405020304" pitchFamily="18" charset="0"/>
                <a:cs typeface="Times New Roman" panose="02020603050405020304" pitchFamily="18" charset="0"/>
              </a:rPr>
              <a:t> </a:t>
            </a:r>
          </a:p>
        </p:txBody>
      </p:sp>
      <p:sp>
        <p:nvSpPr>
          <p:cNvPr id="61" name="Shape 49">
            <a:extLst>
              <a:ext uri="{FF2B5EF4-FFF2-40B4-BE49-F238E27FC236}">
                <a16:creationId xmlns:a16="http://schemas.microsoft.com/office/drawing/2014/main" id="{E67E91BC-DC61-4DFA-BCFF-676A3206F426}"/>
              </a:ext>
            </a:extLst>
          </p:cNvPr>
          <p:cNvSpPr txBox="1"/>
          <p:nvPr/>
        </p:nvSpPr>
        <p:spPr>
          <a:xfrm>
            <a:off x="757178" y="14824095"/>
            <a:ext cx="12014877" cy="733413"/>
          </a:xfrm>
          <a:prstGeom prst="rect">
            <a:avLst/>
          </a:prstGeom>
          <a:noFill/>
          <a:ln>
            <a:noFill/>
          </a:ln>
        </p:spPr>
        <p:txBody>
          <a:bodyPr wrap="square" lIns="51750" tIns="25875" rIns="51750" bIns="25875" anchor="t" anchorCtr="0">
            <a:noAutofit/>
          </a:bodyPr>
          <a:lstStyle/>
          <a:p>
            <a:pPr marL="17780" indent="-233680" algn="ctr">
              <a:buClr>
                <a:srgbClr val="191966"/>
              </a:buClr>
              <a:buSzPts val="3600"/>
            </a:pPr>
            <a:r>
              <a:rPr lang="en-US" sz="3600" b="1" u="sng" cap="small">
                <a:solidFill>
                  <a:srgbClr val="980000"/>
                </a:solidFill>
                <a:latin typeface="Times New Roman" panose="02020603050405020304" pitchFamily="18" charset="0"/>
                <a:ea typeface="Tahoma"/>
                <a:cs typeface="Times New Roman" panose="02020603050405020304" pitchFamily="18" charset="0"/>
                <a:sym typeface="Tahoma"/>
              </a:rPr>
              <a:t>Requirements </a:t>
            </a:r>
            <a:endParaRPr lang="en-US">
              <a:highlight>
                <a:srgbClr val="FFFF00"/>
              </a:highlight>
              <a:latin typeface="Times New Roman" panose="02020603050405020304" pitchFamily="18" charset="0"/>
              <a:cs typeface="Times New Roman" panose="02020603050405020304" pitchFamily="18" charset="0"/>
            </a:endParaRPr>
          </a:p>
        </p:txBody>
      </p:sp>
      <p:sp>
        <p:nvSpPr>
          <p:cNvPr id="37" name="TextBox 36">
            <a:extLst>
              <a:ext uri="{FF2B5EF4-FFF2-40B4-BE49-F238E27FC236}">
                <a16:creationId xmlns:a16="http://schemas.microsoft.com/office/drawing/2014/main" id="{C50B2040-3550-E141-8AF5-9DB4F72C4B51}"/>
              </a:ext>
            </a:extLst>
          </p:cNvPr>
          <p:cNvSpPr txBox="1"/>
          <p:nvPr/>
        </p:nvSpPr>
        <p:spPr>
          <a:xfrm>
            <a:off x="25739941" y="27150855"/>
            <a:ext cx="8177756" cy="369332"/>
          </a:xfrm>
          <a:prstGeom prst="rect">
            <a:avLst/>
          </a:prstGeom>
          <a:noFill/>
        </p:spPr>
        <p:txBody>
          <a:bodyPr wrap="square" lIns="91440" tIns="45720" rIns="91440" bIns="45720" rtlCol="0" anchor="t">
            <a:spAutoFit/>
          </a:bodyPr>
          <a:lstStyle/>
          <a:p>
            <a:endParaRPr lang="en-US" sz="1800" b="1">
              <a:latin typeface="Times New Roman" panose="02020603050405020304" pitchFamily="18" charset="0"/>
              <a:cs typeface="Times New Roman" panose="02020603050405020304" pitchFamily="18" charset="0"/>
            </a:endParaRPr>
          </a:p>
        </p:txBody>
      </p:sp>
      <p:sp>
        <p:nvSpPr>
          <p:cNvPr id="56" name="TextBox 55">
            <a:extLst>
              <a:ext uri="{FF2B5EF4-FFF2-40B4-BE49-F238E27FC236}">
                <a16:creationId xmlns:a16="http://schemas.microsoft.com/office/drawing/2014/main" id="{C6E2ACE2-30C7-4755-A37C-DC494D02085A}"/>
              </a:ext>
            </a:extLst>
          </p:cNvPr>
          <p:cNvSpPr txBox="1"/>
          <p:nvPr/>
        </p:nvSpPr>
        <p:spPr>
          <a:xfrm>
            <a:off x="12307081" y="30196863"/>
            <a:ext cx="11871063" cy="461665"/>
          </a:xfrm>
          <a:prstGeom prst="rect">
            <a:avLst/>
          </a:prstGeom>
          <a:noFill/>
        </p:spPr>
        <p:txBody>
          <a:bodyPr wrap="square" lIns="91440" tIns="45720" rIns="91440" bIns="45720" rtlCol="0" anchor="t">
            <a:spAutoFit/>
          </a:bodyPr>
          <a:lstStyle/>
          <a:p>
            <a:r>
              <a:rPr lang="en-US" sz="2400" b="1">
                <a:latin typeface="Times New Roman"/>
                <a:cs typeface="Times New Roman"/>
              </a:rPr>
              <a:t>          Figure 5: Payload Delivery System                        Figure 6: Drone Float Outriggers</a:t>
            </a:r>
            <a:endParaRPr lang="en-US" sz="2400">
              <a:latin typeface="Times New Roman"/>
              <a:cs typeface="Times New Roman"/>
            </a:endParaRPr>
          </a:p>
        </p:txBody>
      </p:sp>
      <p:sp>
        <p:nvSpPr>
          <p:cNvPr id="59" name="TextBox 58">
            <a:extLst>
              <a:ext uri="{FF2B5EF4-FFF2-40B4-BE49-F238E27FC236}">
                <a16:creationId xmlns:a16="http://schemas.microsoft.com/office/drawing/2014/main" id="{F4F4944F-6700-4B03-863C-2B0363C3E9D2}"/>
              </a:ext>
            </a:extLst>
          </p:cNvPr>
          <p:cNvSpPr txBox="1"/>
          <p:nvPr/>
        </p:nvSpPr>
        <p:spPr>
          <a:xfrm>
            <a:off x="1596442" y="36641612"/>
            <a:ext cx="5892144" cy="461665"/>
          </a:xfrm>
          <a:prstGeom prst="rect">
            <a:avLst/>
          </a:prstGeom>
          <a:noFill/>
        </p:spPr>
        <p:txBody>
          <a:bodyPr wrap="square" lIns="91440" tIns="45720" rIns="91440" bIns="45720" rtlCol="0" anchor="t">
            <a:spAutoFit/>
          </a:bodyPr>
          <a:lstStyle/>
          <a:p>
            <a:r>
              <a:rPr lang="en-US" sz="2400" b="1" dirty="0">
                <a:latin typeface="Times New Roman"/>
                <a:cs typeface="Times New Roman"/>
              </a:rPr>
              <a:t>Figure 2: Edge detection of platform test</a:t>
            </a:r>
            <a:endParaRPr lang="en-US" sz="2400" dirty="0">
              <a:latin typeface="Times New Roman"/>
              <a:cs typeface="Times New Roman"/>
            </a:endParaRPr>
          </a:p>
        </p:txBody>
      </p:sp>
      <p:sp>
        <p:nvSpPr>
          <p:cNvPr id="60" name="TextBox 59">
            <a:extLst>
              <a:ext uri="{FF2B5EF4-FFF2-40B4-BE49-F238E27FC236}">
                <a16:creationId xmlns:a16="http://schemas.microsoft.com/office/drawing/2014/main" id="{41DDB3E0-E57C-4C3A-8412-379A360007D1}"/>
              </a:ext>
            </a:extLst>
          </p:cNvPr>
          <p:cNvSpPr txBox="1"/>
          <p:nvPr/>
        </p:nvSpPr>
        <p:spPr>
          <a:xfrm>
            <a:off x="7556840" y="36637747"/>
            <a:ext cx="4757340" cy="461665"/>
          </a:xfrm>
          <a:prstGeom prst="rect">
            <a:avLst/>
          </a:prstGeom>
          <a:noFill/>
        </p:spPr>
        <p:txBody>
          <a:bodyPr wrap="square" lIns="91440" tIns="45720" rIns="91440" bIns="45720" rtlCol="0" anchor="t">
            <a:spAutoFit/>
          </a:bodyPr>
          <a:lstStyle/>
          <a:p>
            <a:r>
              <a:rPr lang="en-US" sz="2400" b="1" dirty="0">
                <a:latin typeface="Times New Roman"/>
                <a:cs typeface="Times New Roman"/>
              </a:rPr>
              <a:t>Figure 3: </a:t>
            </a:r>
            <a:r>
              <a:rPr lang="en-US" sz="2400" b="1" dirty="0" err="1">
                <a:latin typeface="Times New Roman"/>
                <a:cs typeface="Times New Roman"/>
              </a:rPr>
              <a:t>ArUco</a:t>
            </a:r>
            <a:r>
              <a:rPr lang="en-US" sz="2400" b="1" dirty="0">
                <a:latin typeface="Times New Roman"/>
                <a:cs typeface="Times New Roman"/>
              </a:rPr>
              <a:t> marker flight still</a:t>
            </a:r>
          </a:p>
        </p:txBody>
      </p:sp>
      <p:sp>
        <p:nvSpPr>
          <p:cNvPr id="41" name="TextBox 40">
            <a:extLst>
              <a:ext uri="{FF2B5EF4-FFF2-40B4-BE49-F238E27FC236}">
                <a16:creationId xmlns:a16="http://schemas.microsoft.com/office/drawing/2014/main" id="{0FDCCB6D-5E6F-4FA3-B31D-847240A56457}"/>
              </a:ext>
            </a:extLst>
          </p:cNvPr>
          <p:cNvSpPr txBox="1"/>
          <p:nvPr/>
        </p:nvSpPr>
        <p:spPr>
          <a:xfrm>
            <a:off x="4438290" y="23959174"/>
            <a:ext cx="5536909" cy="461665"/>
          </a:xfrm>
          <a:prstGeom prst="rect">
            <a:avLst/>
          </a:prstGeom>
          <a:noFill/>
        </p:spPr>
        <p:txBody>
          <a:bodyPr wrap="square" lIns="91440" tIns="45720" rIns="91440" bIns="45720" rtlCol="0" anchor="t">
            <a:spAutoFit/>
          </a:bodyPr>
          <a:lstStyle/>
          <a:p>
            <a:r>
              <a:rPr lang="en-US" sz="2400" b="1">
                <a:latin typeface="Times New Roman"/>
                <a:cs typeface="Times New Roman"/>
              </a:rPr>
              <a:t>Figure 1: System Block Diagram</a:t>
            </a:r>
            <a:endParaRPr lang="en-US" sz="2400">
              <a:latin typeface="Times New Roman" panose="02020603050405020304" pitchFamily="18" charset="0"/>
              <a:cs typeface="Times New Roman" panose="02020603050405020304" pitchFamily="18" charset="0"/>
            </a:endParaRPr>
          </a:p>
        </p:txBody>
      </p:sp>
      <p:sp>
        <p:nvSpPr>
          <p:cNvPr id="32" name="Shape 57">
            <a:extLst>
              <a:ext uri="{FF2B5EF4-FFF2-40B4-BE49-F238E27FC236}">
                <a16:creationId xmlns:a16="http://schemas.microsoft.com/office/drawing/2014/main" id="{D2F34CC8-D2E3-4C53-8A9E-139EF63AB381}"/>
              </a:ext>
            </a:extLst>
          </p:cNvPr>
          <p:cNvSpPr/>
          <p:nvPr/>
        </p:nvSpPr>
        <p:spPr>
          <a:xfrm rot="10800000" flipV="1">
            <a:off x="1170741" y="25476831"/>
            <a:ext cx="11296988" cy="6700688"/>
          </a:xfrm>
          <a:prstGeom prst="rect">
            <a:avLst/>
          </a:prstGeom>
          <a:noFill/>
          <a:ln>
            <a:noFill/>
          </a:ln>
        </p:spPr>
        <p:txBody>
          <a:bodyPr wrap="square" lIns="91425" tIns="45700" rIns="91425" bIns="45700" anchor="t" anchorCtr="0">
            <a:noAutofit/>
          </a:bodyPr>
          <a:lstStyle/>
          <a:p>
            <a:r>
              <a:rPr lang="en-US" sz="3200">
                <a:latin typeface="Times New Roman"/>
                <a:cs typeface="Times New Roman"/>
              </a:rPr>
              <a:t>The AUAV utilizes an onboard Raspberry Pi 3 equipped with a standard Pi Cam module in order to analyze a variety of factors. Creating the scripts for image processing is completed through using the Open-Source Computer Vision (OpenCV) library, which is a python library with the primary purpose of support objectives in processing images and videos for detection. The current developed scripts can identify the edges of objects based on contour identification analyzed from hue saturation values. Figure 2 displays a still from a test flight in which edge detection of a prototype landing platform was attempted. Additionally, the AUAV can identify </a:t>
            </a:r>
            <a:r>
              <a:rPr lang="en-US" sz="3200" err="1">
                <a:latin typeface="Times New Roman"/>
                <a:cs typeface="Times New Roman"/>
              </a:rPr>
              <a:t>ArUco</a:t>
            </a:r>
            <a:r>
              <a:rPr lang="en-US" sz="3200">
                <a:latin typeface="Times New Roman"/>
                <a:cs typeface="Times New Roman"/>
              </a:rPr>
              <a:t> markers, which are like QR codes, through functions available in OpenCV. The identification of objects by the camera will be necessary for providing inputs to a controller in order to autonomously land or deliver a payload to a specified platform.</a:t>
            </a:r>
          </a:p>
        </p:txBody>
      </p:sp>
      <p:sp>
        <p:nvSpPr>
          <p:cNvPr id="3" name="TextBox 2">
            <a:extLst>
              <a:ext uri="{FF2B5EF4-FFF2-40B4-BE49-F238E27FC236}">
                <a16:creationId xmlns:a16="http://schemas.microsoft.com/office/drawing/2014/main" id="{EEF9150E-D3FF-439E-BDD3-6623D7AD2C0E}"/>
              </a:ext>
            </a:extLst>
          </p:cNvPr>
          <p:cNvSpPr txBox="1"/>
          <p:nvPr/>
        </p:nvSpPr>
        <p:spPr>
          <a:xfrm>
            <a:off x="1140151" y="13227950"/>
            <a:ext cx="11268627"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l">
              <a:buFont typeface="Arial" panose="020B0604020202020204" pitchFamily="34" charset="0"/>
              <a:buChar char="•"/>
            </a:pPr>
            <a:r>
              <a:rPr lang="en-US" sz="3000">
                <a:latin typeface="Times New Roman"/>
                <a:cs typeface="Times New Roman"/>
              </a:rPr>
              <a:t>Hardware: S-500 Frame, </a:t>
            </a:r>
            <a:r>
              <a:rPr lang="en-US" sz="3000" err="1">
                <a:latin typeface="Times New Roman"/>
                <a:cs typeface="Times New Roman"/>
              </a:rPr>
              <a:t>PixHawk</a:t>
            </a:r>
            <a:r>
              <a:rPr lang="en-US" sz="3000">
                <a:latin typeface="Times New Roman"/>
                <a:cs typeface="Times New Roman"/>
              </a:rPr>
              <a:t> 2.4.8 Flight Controller, Raspberry Pi microcontroller, ZED-F9R GPS-RTK, </a:t>
            </a:r>
            <a:r>
              <a:rPr lang="en-US" sz="3000" err="1">
                <a:latin typeface="Times New Roman"/>
                <a:cs typeface="Times New Roman"/>
              </a:rPr>
              <a:t>Xbee</a:t>
            </a:r>
            <a:r>
              <a:rPr lang="en-US" sz="3000">
                <a:latin typeface="Times New Roman"/>
                <a:cs typeface="Times New Roman"/>
              </a:rPr>
              <a:t> Series 3</a:t>
            </a:r>
          </a:p>
          <a:p>
            <a:pPr marL="457200" indent="-457200">
              <a:buFont typeface="Arial" panose="020B0604020202020204" pitchFamily="34" charset="0"/>
              <a:buChar char="•"/>
            </a:pPr>
            <a:r>
              <a:rPr lang="en-US" sz="3000">
                <a:latin typeface="Times New Roman"/>
                <a:cs typeface="Times New Roman"/>
              </a:rPr>
              <a:t>Software: PX4 v1.12.3, </a:t>
            </a:r>
            <a:r>
              <a:rPr lang="en-US" sz="3000" err="1">
                <a:latin typeface="Times New Roman"/>
                <a:cs typeface="Times New Roman"/>
              </a:rPr>
              <a:t>QGroundControl</a:t>
            </a:r>
            <a:r>
              <a:rPr lang="en-US" sz="3000">
                <a:latin typeface="Times New Roman"/>
                <a:cs typeface="Times New Roman"/>
              </a:rPr>
              <a:t>, Gazebo 11</a:t>
            </a:r>
            <a:endParaRPr lang="en-US" sz="3000">
              <a:latin typeface="Times New Roman" panose="02020603050405020304" pitchFamily="18" charset="0"/>
              <a:cs typeface="Times New Roman" panose="02020603050405020304" pitchFamily="18" charset="0"/>
            </a:endParaRPr>
          </a:p>
          <a:p>
            <a:pPr lvl="4"/>
            <a:endParaRPr lang="en-US" sz="3000">
              <a:latin typeface="Times New Roman" panose="02020603050405020304" pitchFamily="18" charset="0"/>
              <a:cs typeface="Times New Roman" panose="02020603050405020304" pitchFamily="18" charset="0"/>
            </a:endParaRPr>
          </a:p>
        </p:txBody>
      </p:sp>
      <p:pic>
        <p:nvPicPr>
          <p:cNvPr id="2" name="Picture 3" descr="A picture containing text&#10;&#10;Description automatically generated">
            <a:extLst>
              <a:ext uri="{FF2B5EF4-FFF2-40B4-BE49-F238E27FC236}">
                <a16:creationId xmlns:a16="http://schemas.microsoft.com/office/drawing/2014/main" id="{918EFC29-78C2-4FC8-9090-87956918474F}"/>
              </a:ext>
            </a:extLst>
          </p:cNvPr>
          <p:cNvPicPr>
            <a:picLocks noChangeAspect="1"/>
          </p:cNvPicPr>
          <p:nvPr/>
        </p:nvPicPr>
        <p:blipFill>
          <a:blip r:embed="rId5"/>
          <a:stretch>
            <a:fillRect/>
          </a:stretch>
        </p:blipFill>
        <p:spPr>
          <a:xfrm>
            <a:off x="1065358" y="33447605"/>
            <a:ext cx="6451389" cy="3186573"/>
          </a:xfrm>
          <a:prstGeom prst="rect">
            <a:avLst/>
          </a:prstGeom>
        </p:spPr>
      </p:pic>
      <p:pic>
        <p:nvPicPr>
          <p:cNvPr id="4" name="Picture 4" descr="A picture containing text, grass, field&#10;&#10;Description automatically generated">
            <a:extLst>
              <a:ext uri="{FF2B5EF4-FFF2-40B4-BE49-F238E27FC236}">
                <a16:creationId xmlns:a16="http://schemas.microsoft.com/office/drawing/2014/main" id="{3DA14ED0-E7B4-4F11-BA36-43A399FBD25C}"/>
              </a:ext>
            </a:extLst>
          </p:cNvPr>
          <p:cNvPicPr>
            <a:picLocks noChangeAspect="1"/>
          </p:cNvPicPr>
          <p:nvPr/>
        </p:nvPicPr>
        <p:blipFill>
          <a:blip r:embed="rId6"/>
          <a:stretch>
            <a:fillRect/>
          </a:stretch>
        </p:blipFill>
        <p:spPr>
          <a:xfrm>
            <a:off x="7750156" y="33387495"/>
            <a:ext cx="4334476" cy="3254117"/>
          </a:xfrm>
          <a:prstGeom prst="rect">
            <a:avLst/>
          </a:prstGeom>
        </p:spPr>
      </p:pic>
      <p:pic>
        <p:nvPicPr>
          <p:cNvPr id="6" name="Picture 5">
            <a:extLst>
              <a:ext uri="{FF2B5EF4-FFF2-40B4-BE49-F238E27FC236}">
                <a16:creationId xmlns:a16="http://schemas.microsoft.com/office/drawing/2014/main" id="{F1E54A2E-8942-4932-BF03-F0538D8B16AB}"/>
              </a:ext>
            </a:extLst>
          </p:cNvPr>
          <p:cNvPicPr>
            <a:picLocks noChangeAspect="1"/>
          </p:cNvPicPr>
          <p:nvPr/>
        </p:nvPicPr>
        <p:blipFill>
          <a:blip r:embed="rId7"/>
          <a:stretch>
            <a:fillRect/>
          </a:stretch>
        </p:blipFill>
        <p:spPr>
          <a:xfrm>
            <a:off x="12602457" y="24832606"/>
            <a:ext cx="6473461" cy="4781160"/>
          </a:xfrm>
          <a:prstGeom prst="rect">
            <a:avLst/>
          </a:prstGeom>
        </p:spPr>
      </p:pic>
      <p:pic>
        <p:nvPicPr>
          <p:cNvPr id="10" name="Picture 9">
            <a:extLst>
              <a:ext uri="{FF2B5EF4-FFF2-40B4-BE49-F238E27FC236}">
                <a16:creationId xmlns:a16="http://schemas.microsoft.com/office/drawing/2014/main" id="{D0E71748-9F3C-4050-8145-A171A0BD601A}"/>
              </a:ext>
            </a:extLst>
          </p:cNvPr>
          <p:cNvPicPr>
            <a:picLocks noChangeAspect="1"/>
          </p:cNvPicPr>
          <p:nvPr/>
        </p:nvPicPr>
        <p:blipFill>
          <a:blip r:embed="rId8"/>
          <a:stretch>
            <a:fillRect/>
          </a:stretch>
        </p:blipFill>
        <p:spPr>
          <a:xfrm>
            <a:off x="19540618" y="24501065"/>
            <a:ext cx="4296425" cy="5377100"/>
          </a:xfrm>
          <a:prstGeom prst="rect">
            <a:avLst/>
          </a:prstGeom>
        </p:spPr>
      </p:pic>
      <p:sp>
        <p:nvSpPr>
          <p:cNvPr id="11" name="TextBox 10">
            <a:extLst>
              <a:ext uri="{FF2B5EF4-FFF2-40B4-BE49-F238E27FC236}">
                <a16:creationId xmlns:a16="http://schemas.microsoft.com/office/drawing/2014/main" id="{4ED51230-556E-4BBA-9738-D76EC31B3B83}"/>
              </a:ext>
            </a:extLst>
          </p:cNvPr>
          <p:cNvSpPr txBox="1"/>
          <p:nvPr/>
        </p:nvSpPr>
        <p:spPr>
          <a:xfrm>
            <a:off x="12616934" y="21049638"/>
            <a:ext cx="11242081" cy="3046988"/>
          </a:xfrm>
          <a:prstGeom prst="rect">
            <a:avLst/>
          </a:prstGeom>
          <a:noFill/>
        </p:spPr>
        <p:txBody>
          <a:bodyPr wrap="square" lIns="91440" tIns="45720" rIns="91440" bIns="45720" rtlCol="0" anchor="t">
            <a:spAutoFit/>
          </a:bodyPr>
          <a:lstStyle/>
          <a:p>
            <a:r>
              <a:rPr lang="en-US" sz="3200">
                <a:latin typeface="Times New Roman"/>
                <a:cs typeface="Times New Roman"/>
              </a:rPr>
              <a:t>The AUAV is required to transport a ping-pong ball sized object. This is planned to be accomplished with the scoop mechanism in Figure 5, actuated by a micro-servo motor.  The drone must also remain positively buoyant for at least 120 seconds in the event of a water landing. This is accomplished with the use of foam outriggers in Figure 6, providing buoyancy to the ~3 lb. drone.</a:t>
            </a:r>
          </a:p>
        </p:txBody>
      </p:sp>
      <p:sp>
        <p:nvSpPr>
          <p:cNvPr id="51" name="Shape 66">
            <a:extLst>
              <a:ext uri="{FF2B5EF4-FFF2-40B4-BE49-F238E27FC236}">
                <a16:creationId xmlns:a16="http://schemas.microsoft.com/office/drawing/2014/main" id="{3CB65B49-B155-47FC-9DC3-E1F7857C53CE}"/>
              </a:ext>
            </a:extLst>
          </p:cNvPr>
          <p:cNvSpPr/>
          <p:nvPr/>
        </p:nvSpPr>
        <p:spPr>
          <a:xfrm>
            <a:off x="12604238" y="31893369"/>
            <a:ext cx="11196810" cy="5523730"/>
          </a:xfrm>
          <a:prstGeom prst="rect">
            <a:avLst/>
          </a:prstGeom>
          <a:noFill/>
          <a:ln>
            <a:noFill/>
          </a:ln>
        </p:spPr>
        <p:txBody>
          <a:bodyPr wrap="square" lIns="91425" tIns="45700" rIns="91425" bIns="45700" anchor="t" anchorCtr="0">
            <a:noAutofit/>
          </a:bodyPr>
          <a:lstStyle/>
          <a:p>
            <a:pPr marL="17780" indent="-233680">
              <a:lnSpc>
                <a:spcPct val="92000"/>
              </a:lnSpc>
              <a:buClr>
                <a:srgbClr val="191966"/>
              </a:buClr>
              <a:buSzPts val="3600"/>
            </a:pPr>
            <a:r>
              <a:rPr lang="en-US" sz="3200" dirty="0">
                <a:latin typeface="Times New Roman"/>
              </a:rPr>
              <a:t>One quadcopter has been built according to the preliminary design. The weight, flotation, and component requirements of the </a:t>
            </a:r>
            <a:r>
              <a:rPr lang="en-US" sz="3200" dirty="0" err="1">
                <a:latin typeface="Times New Roman"/>
              </a:rPr>
              <a:t>RoboBoat</a:t>
            </a:r>
            <a:r>
              <a:rPr lang="en-US" sz="3200" dirty="0">
                <a:latin typeface="Times New Roman"/>
              </a:rPr>
              <a:t> competition have been satisfied. A mesh communication network has been established on the same frequency as the ASV to facilitate future communication. Both manually controlled and autonomous flight have been successfully tested in response to significant disturbance inputs. The observed standard GPS in-flight accuracy is within 2.5 feet. A successful and stable computer-vision controlled landing was demonstrated in simulation, and the necessary real-world testing has been conducted to facilitate future testing of computer vision enabled flight.</a:t>
            </a:r>
            <a:endParaRPr lang="en-US" dirty="0"/>
          </a:p>
        </p:txBody>
      </p:sp>
      <p:pic>
        <p:nvPicPr>
          <p:cNvPr id="20" name="Picture 20" descr="A picture containing air&#10;&#10;Description automatically generated">
            <a:extLst>
              <a:ext uri="{FF2B5EF4-FFF2-40B4-BE49-F238E27FC236}">
                <a16:creationId xmlns:a16="http://schemas.microsoft.com/office/drawing/2014/main" id="{AF33A48D-A702-4AE3-B164-290405F74CDE}"/>
              </a:ext>
            </a:extLst>
          </p:cNvPr>
          <p:cNvPicPr>
            <a:picLocks noChangeAspect="1"/>
          </p:cNvPicPr>
          <p:nvPr/>
        </p:nvPicPr>
        <p:blipFill>
          <a:blip r:embed="rId9"/>
          <a:stretch>
            <a:fillRect/>
          </a:stretch>
        </p:blipFill>
        <p:spPr>
          <a:xfrm>
            <a:off x="12631259" y="13490832"/>
            <a:ext cx="7208068" cy="5031548"/>
          </a:xfrm>
          <a:prstGeom prst="rect">
            <a:avLst/>
          </a:prstGeom>
        </p:spPr>
      </p:pic>
      <p:pic>
        <p:nvPicPr>
          <p:cNvPr id="38" name="Picture 37" descr="Diagram, schematic&#10;&#10;Description automatically generated">
            <a:extLst>
              <a:ext uri="{FF2B5EF4-FFF2-40B4-BE49-F238E27FC236}">
                <a16:creationId xmlns:a16="http://schemas.microsoft.com/office/drawing/2014/main" id="{1507780F-A3F9-4F39-A139-C95E4F33E7EE}"/>
              </a:ext>
            </a:extLst>
          </p:cNvPr>
          <p:cNvPicPr>
            <a:picLocks noChangeAspect="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463692" y="17707622"/>
            <a:ext cx="10601848" cy="6231877"/>
          </a:xfrm>
          <a:prstGeom prst="rect">
            <a:avLst/>
          </a:prstGeom>
          <a:noFill/>
          <a:ln>
            <a:noFill/>
          </a:ln>
        </p:spPr>
      </p:pic>
      <p:pic>
        <p:nvPicPr>
          <p:cNvPr id="13" name="Picture 13">
            <a:extLst>
              <a:ext uri="{FF2B5EF4-FFF2-40B4-BE49-F238E27FC236}">
                <a16:creationId xmlns:a16="http://schemas.microsoft.com/office/drawing/2014/main" id="{2581023F-3A2E-413E-9C7F-DE017924F793}"/>
              </a:ext>
            </a:extLst>
          </p:cNvPr>
          <p:cNvPicPr>
            <a:picLocks noChangeAspect="1"/>
          </p:cNvPicPr>
          <p:nvPr/>
        </p:nvPicPr>
        <p:blipFill>
          <a:blip r:embed="rId11"/>
          <a:stretch>
            <a:fillRect/>
          </a:stretch>
        </p:blipFill>
        <p:spPr>
          <a:xfrm>
            <a:off x="19969165" y="12518560"/>
            <a:ext cx="4056613" cy="5854708"/>
          </a:xfrm>
          <a:prstGeom prst="rect">
            <a:avLst/>
          </a:prstGeom>
        </p:spPr>
      </p:pic>
    </p:spTree>
    <p:extLst>
      <p:ext uri="{BB962C8B-B14F-4D97-AF65-F5344CB8AC3E}">
        <p14:creationId xmlns:p14="http://schemas.microsoft.com/office/powerpoint/2010/main" val="1151438223"/>
      </p:ext>
    </p:extLst>
  </p:cSld>
  <p:clrMapOvr>
    <a:masterClrMapping/>
  </p:clrMapOvr>
</p:sld>
</file>

<file path=ppt/theme/theme1.xml><?xml version="1.0" encoding="utf-8"?>
<a:theme xmlns:a="http://schemas.openxmlformats.org/drawingml/2006/main" name="Fall 2003 poster format">
  <a:themeElements>
    <a:clrScheme name="Fall 2003 poster format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FC23F7FECF4EA49B2B7C35E11C15E3C" ma:contentTypeVersion="11" ma:contentTypeDescription="Create a new document." ma:contentTypeScope="" ma:versionID="79cd03469f27e36cb5256836f41e0a7a">
  <xsd:schema xmlns:xsd="http://www.w3.org/2001/XMLSchema" xmlns:xs="http://www.w3.org/2001/XMLSchema" xmlns:p="http://schemas.microsoft.com/office/2006/metadata/properties" xmlns:ns3="2dacf898-551d-4ecf-adac-569cf2ce63ec" xmlns:ns4="10df0d1c-3c34-48dd-8b30-12a93e9d47b0" targetNamespace="http://schemas.microsoft.com/office/2006/metadata/properties" ma:root="true" ma:fieldsID="b81233daec18091726192943722d3f97" ns3:_="" ns4:_="">
    <xsd:import namespace="2dacf898-551d-4ecf-adac-569cf2ce63ec"/>
    <xsd:import namespace="10df0d1c-3c34-48dd-8b30-12a93e9d47b0"/>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dacf898-551d-4ecf-adac-569cf2ce63e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0df0d1c-3c34-48dd-8b30-12a93e9d47b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2D5AE57-706D-42EB-893C-C0153EF964B8}">
  <ds:schemaRefs>
    <ds:schemaRef ds:uri="http://schemas.microsoft.com/sharepoint/v3/contenttype/forms"/>
  </ds:schemaRefs>
</ds:datastoreItem>
</file>

<file path=customXml/itemProps2.xml><?xml version="1.0" encoding="utf-8"?>
<ds:datastoreItem xmlns:ds="http://schemas.openxmlformats.org/officeDocument/2006/customXml" ds:itemID="{0277F0D4-25EF-4CEF-81EE-57817EDB9405}">
  <ds:schemaRefs>
    <ds:schemaRef ds:uri="10df0d1c-3c34-48dd-8b30-12a93e9d47b0"/>
    <ds:schemaRef ds:uri="2dacf898-551d-4ecf-adac-569cf2ce63e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C01F8E1-3D4B-4982-8B72-DBCC42E3ABDA}">
  <ds:schemaRefs>
    <ds:schemaRef ds:uri="10df0d1c-3c34-48dd-8b30-12a93e9d47b0"/>
    <ds:schemaRef ds:uri="2dacf898-551d-4ecf-adac-569cf2ce63e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734</Words>
  <Application>Microsoft Office PowerPoint</Application>
  <PresentationFormat>Custom</PresentationFormat>
  <Paragraphs>28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Bookman Old Style</vt:lpstr>
      <vt:lpstr>Tahoma</vt:lpstr>
      <vt:lpstr>Times New Roman</vt:lpstr>
      <vt:lpstr>Fall 2003 poster format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Capstone</dc:creator>
  <cp:lastModifiedBy>Bulone, Domenico CDT (EDU)</cp:lastModifiedBy>
  <cp:revision>6</cp:revision>
  <cp:lastPrinted>2020-12-10T16:26:07Z</cp:lastPrinted>
  <dcterms:modified xsi:type="dcterms:W3CDTF">2021-12-08T20:10:39Z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0x0101003FC23F7FECF4EA49B2B7C35E11C15E3C</vt:lpwstr>
  </property>
</Properties>
</file>